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ppt/_rels/presentation.xml.rels" ContentType="application/vnd.openxmlformats-package.relationships+xml"/>
  <Override PartName="/ppt/slides/_rels/slide3.xml.rels" ContentType="application/vnd.openxmlformats-package.relationships+xml"/>
  <Override PartName="/ppt/slides/_rels/slide7.xml.rels" ContentType="application/vnd.openxmlformats-package.relationships+xml"/>
  <Override PartName="/ppt/slides/_rels/slide2.xml.rels" ContentType="application/vnd.openxmlformats-package.relationships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_rels/slide8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20.xml.rels" ContentType="application/vnd.openxmlformats-package.relationships+xml"/>
  <Override PartName="/ppt/slides/_rels/slide21.xml.rels" ContentType="application/vnd.openxmlformats-package.relationships+xml"/>
  <Override PartName="/ppt/slides/_rels/slide22.xml.rels" ContentType="application/vnd.openxmlformats-package.relationships+xml"/>
  <Override PartName="/ppt/slides/_rels/slide18.xml.rels" ContentType="application/vnd.openxmlformats-package.relationships+xml"/>
  <Override PartName="/ppt/slides/_rels/slide25.xml.rels" ContentType="application/vnd.openxmlformats-package.relationships+xml"/>
  <Override PartName="/ppt/slides/_rels/slide23.xml.rels" ContentType="application/vnd.openxmlformats-package.relationships+xml"/>
  <Override PartName="/ppt/slides/_rels/slide30.xml.rels" ContentType="application/vnd.openxmlformats-package.relationships+xml"/>
  <Override PartName="/ppt/slides/_rels/slide29.xml.rels" ContentType="application/vnd.openxmlformats-package.relationships+xml"/>
  <Override PartName="/ppt/slides/_rels/slide17.xml.rels" ContentType="application/vnd.openxmlformats-package.relationships+xml"/>
  <Override PartName="/ppt/slides/_rels/slide24.xml.rels" ContentType="application/vnd.openxmlformats-package.relationships+xml"/>
  <Override PartName="/ppt/slides/_rels/slide31.xml.rels" ContentType="application/vnd.openxmlformats-package.relationships+xml"/>
  <Override PartName="/ppt/slides/_rels/slide28.xml.rels" ContentType="application/vnd.openxmlformats-package.relationships+xml"/>
  <Override PartName="/ppt/slides/_rels/slide27.xml.rels" ContentType="application/vnd.openxmlformats-package.relationships+xml"/>
  <Override PartName="/ppt/slides/_rels/slide19.xml.rels" ContentType="application/vnd.openxmlformats-package.relationships+xml"/>
  <Override PartName="/ppt/slides/_rels/slide26.xml.rels" ContentType="application/vnd.openxmlformats-package.relationships+xml"/>
  <Override PartName="/ppt/slides/_rels/slide16.xml.rels" ContentType="application/vnd.openxmlformats-package.relationships+xml"/>
  <Override PartName="/ppt/slides/_rels/slide15.xml.rels" ContentType="application/vnd.openxmlformats-package.relationships+xml"/>
  <Override PartName="/ppt/slides/_rels/slide13.xml.rels" ContentType="application/vnd.openxmlformats-package.relationships+xml"/>
  <Override PartName="/ppt/slides/_rels/slide12.xml.rels" ContentType="application/vnd.openxmlformats-package.relationships+xml"/>
  <Override PartName="/ppt/slides/_rels/slide11.xml.rels" ContentType="application/vnd.openxmlformats-package.relationships+xml"/>
  <Override PartName="/ppt/slides/_rels/slide10.xml.rels" ContentType="application/vnd.openxmlformats-package.relationships+xml"/>
  <Override PartName="/ppt/slides/_rels/slide14.xml.rels" ContentType="application/vnd.openxmlformats-package.relationships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14.xml" ContentType="application/vnd.openxmlformats-officedocument.presentationml.slide+xml"/>
  <Override PartName="/ppt/slides/slide1.xml" ContentType="application/vnd.openxmlformats-officedocument.presentationml.slide+xml"/>
  <Override PartName="/ppt/slides/slide1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26.xml" ContentType="application/vnd.openxmlformats-officedocument.presentationml.slide+xml"/>
  <Override PartName="/ppt/slides/slide19.xml" ContentType="application/vnd.openxmlformats-officedocument.presentationml.slide+xml"/>
  <Override PartName="/ppt/slides/slide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1.xml" ContentType="application/vnd.openxmlformats-officedocument.presentationml.slide+xml"/>
  <Override PartName="/ppt/slides/slide24.xml" ContentType="application/vnd.openxmlformats-officedocument.presentationml.slide+xml"/>
  <Override PartName="/ppt/slides/slide17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23.xml" ContentType="application/vnd.openxmlformats-officedocument.presentationml.slide+xml"/>
  <Override PartName="/ppt/slides/slide25.xml" ContentType="application/vnd.openxmlformats-officedocument.presentationml.slide+xml"/>
  <Override PartName="/ppt/slides/slide18.xml" ContentType="application/vnd.openxmlformats-officedocument.presentationml.slide+xml"/>
  <Override PartName="/ppt/slides/slide22.xml" ContentType="application/vnd.openxmlformats-officedocument.presentationml.slide+xml"/>
  <Override PartName="/ppt/slides/slide21.xml" ContentType="application/vnd.openxmlformats-officedocument.presentationml.slide+xml"/>
  <Override PartName="/ppt/slides/slide20.xml" ContentType="application/vnd.openxmlformats-officedocument.presentationml.slide+xml"/>
  <Override PartName="/ppt/theme/theme6.xml" ContentType="application/vnd.openxmlformats-officedocument.theme+xml"/>
  <Override PartName="/ppt/theme/theme5.xml" ContentType="application/vnd.openxmlformats-officedocument.theme+xml"/>
  <Override PartName="/ppt/theme/theme4.xml" ContentType="application/vnd.openxmlformats-officedocument.theme+xml"/>
  <Override PartName="/ppt/theme/theme12.xml" ContentType="application/vnd.openxmlformats-officedocument.theme+xml"/>
  <Override PartName="/ppt/theme/theme3.xml" ContentType="application/vnd.openxmlformats-officedocument.theme+xml"/>
  <Override PartName="/ppt/theme/theme11.xml" ContentType="application/vnd.openxmlformats-officedocument.theme+xml"/>
  <Override PartName="/ppt/theme/theme8.xml" ContentType="application/vnd.openxmlformats-officedocument.theme+xml"/>
  <Override PartName="/ppt/theme/theme1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2.xml" ContentType="application/vnd.openxmlformats-officedocument.theme+xml"/>
  <Override PartName="/ppt/theme/theme7.xml" ContentType="application/vnd.openxmlformats-officedocument.theme+xml"/>
  <Override PartName="/ppt/notesSlides/_rels/notesSlide4.xml.rels" ContentType="application/vnd.openxmlformats-package.relationships+xml"/>
  <Override PartName="/ppt/notesSlides/_rels/notesSlide2.xml.rels" ContentType="application/vnd.openxmlformats-package.relationships+xml"/>
  <Override PartName="/ppt/notesSlides/notesSlide4.xml" ContentType="application/vnd.openxmlformats-officedocument.presentationml.notesSlide+xml"/>
  <Override PartName="/ppt/notesSlides/notesSlide2.xml" ContentType="application/vnd.openxmlformats-officedocument.presentationml.notesSlide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charts/chart2.xml" ContentType="application/vnd.openxmlformats-officedocument.drawingml.chart+xml"/>
  <Override PartName="/ppt/charts/chart1.xml" ContentType="application/vnd.openxmlformats-officedocument.drawingml.chart+xml"/>
  <Override PartName="/ppt/charts/chart4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slideMasters/_rels/slideMaster2.xml.rels" ContentType="application/vnd.openxmlformats-package.relationships+xml"/>
  <Override PartName="/ppt/slideMasters/_rels/slideMaster9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11.xml.rels" ContentType="application/vnd.openxmlformats-package.relationships+xml"/>
  <Override PartName="/ppt/slideMasters/_rels/slideMaster1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10.xml.rels" ContentType="application/vnd.openxmlformats-package.relationships+xml"/>
  <Override PartName="/ppt/slideMasters/_rels/slideMaster7.xml.rels" ContentType="application/vnd.openxmlformats-package.relationships+xml"/>
  <Override PartName="/ppt/slideMasters/slideMaster6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7.xml" ContentType="application/vnd.openxmlformats-officedocument.presentationml.slideMaster+xml"/>
  <Override PartName="/ppt/media/image75.jpeg" ContentType="image/jpeg"/>
  <Override PartName="/ppt/media/image47.png" ContentType="image/png"/>
  <Override PartName="/ppt/media/image74.jpeg" ContentType="image/jpeg"/>
  <Override PartName="/ppt/media/image3.jpeg" ContentType="image/jpeg"/>
  <Override PartName="/ppt/media/image73.jpeg" ContentType="image/jpeg"/>
  <Override PartName="/ppt/media/image2.jpeg" ContentType="image/jpeg"/>
  <Override PartName="/ppt/media/image64.png" ContentType="image/png"/>
  <Override PartName="/ppt/media/image63.png" ContentType="image/png"/>
  <Override PartName="/ppt/media/image86.jpeg" ContentType="image/jpeg"/>
  <Override PartName="/ppt/media/image62.jpeg" ContentType="image/jpeg"/>
  <Override PartName="/ppt/media/image60.png" ContentType="image/png"/>
  <Override PartName="/ppt/media/image59.png" ContentType="image/png"/>
  <Override PartName="/ppt/media/image26.jpeg" ContentType="image/jpeg"/>
  <Override PartName="/ppt/media/image56.png" ContentType="image/png"/>
  <Override PartName="/ppt/media/image54.png" ContentType="image/png"/>
  <Override PartName="/ppt/media/image90.jpeg" ContentType="image/jpeg"/>
  <Override PartName="/ppt/media/image66.png" ContentType="image/png"/>
  <Override PartName="/ppt/media/image30.jpeg" ContentType="image/jpeg"/>
  <Override PartName="/ppt/media/image8.jpeg" ContentType="image/jpeg"/>
  <Override PartName="/ppt/media/image88.png" ContentType="image/png"/>
  <Override PartName="/ppt/media/image70.jpeg" ContentType="image/jpeg"/>
  <Override PartName="/ppt/media/image22.png" ContentType="image/png"/>
  <Override PartName="/ppt/media/image23.jpeg" ContentType="image/jpeg"/>
  <Override PartName="/ppt/media/image5.png" ContentType="image/png"/>
  <Override PartName="/ppt/media/image9.jpeg" ContentType="image/jpeg"/>
  <Override PartName="/ppt/media/image46.png" ContentType="image/png"/>
  <Override PartName="/ppt/media/image7.jpeg" ContentType="image/jpeg"/>
  <Override PartName="/ppt/media/image78.jpeg" ContentType="image/jpeg"/>
  <Override PartName="/ppt/media/image79.png" ContentType="image/png"/>
  <Override PartName="/ppt/media/image28.jpeg" ContentType="image/jpeg"/>
  <Override PartName="/ppt/media/image89.png" ContentType="image/png"/>
  <Override PartName="/ppt/media/image29.jpeg" ContentType="image/jpeg"/>
  <Override PartName="/ppt/media/image4.png" ContentType="image/png"/>
  <Override PartName="/ppt/media/image31.jpeg" ContentType="image/jpeg"/>
  <Override PartName="/ppt/media/image32.jpeg" ContentType="image/jpeg"/>
  <Override PartName="/ppt/media/image33.jpeg" ContentType="image/jpeg"/>
  <Override PartName="/ppt/media/image10.jpeg" ContentType="image/jpeg"/>
  <Override PartName="/ppt/media/image11.jpeg" ContentType="image/jpeg"/>
  <Override PartName="/ppt/media/image36.jpeg" ContentType="image/jpeg"/>
  <Override PartName="/ppt/media/image71.jpeg" ContentType="image/jpeg"/>
  <Override PartName="/ppt/media/image87.jpeg" ContentType="image/jpeg"/>
  <Override PartName="/ppt/media/image83.jpeg" ContentType="image/jpeg"/>
  <Override PartName="/ppt/media/image84.jpeg" ContentType="image/jpeg"/>
  <Override PartName="/ppt/media/image35.jpeg" ContentType="image/jpeg"/>
  <Override PartName="/ppt/media/image55.png" ContentType="image/png"/>
  <Override PartName="/ppt/media/image91.jpeg" ContentType="image/jpeg"/>
  <Override PartName="/ppt/media/image92.jpeg" ContentType="image/jpeg"/>
  <Override PartName="/ppt/media/image82.jpeg" ContentType="image/jpeg"/>
  <Override PartName="/ppt/media/image81.jpeg" ContentType="image/jpeg"/>
  <Override PartName="/ppt/media/image80.jpeg" ContentType="image/jpeg"/>
  <Override PartName="/ppt/media/image1.jpeg" ContentType="image/jpeg"/>
  <Override PartName="/ppt/media/image6.png" ContentType="image/png"/>
  <Override PartName="/ppt/media/image72.jpeg" ContentType="image/jpeg"/>
  <Override PartName="/ppt/media/image27.jpeg" ContentType="image/jpeg"/>
  <Override PartName="/ppt/media/image52.png" ContentType="image/png"/>
  <Override PartName="/ppt/media/image77.jpeg" ContentType="image/jpeg"/>
  <Override PartName="/ppt/media/image67.png" ContentType="image/png"/>
  <Override PartName="/ppt/media/image24.jpeg" ContentType="image/jpeg"/>
  <Override PartName="/ppt/media/image76.jpeg" ContentType="image/jpeg"/>
  <Override PartName="/ppt/media/image57.png" ContentType="image/png"/>
  <Override PartName="/ppt/media/image21.jpeg" ContentType="image/jpeg"/>
  <Override PartName="/ppt/media/image20.jpeg" ContentType="image/jpeg"/>
  <Override PartName="/ppt/media/image19.jpeg" ContentType="image/jpeg"/>
  <Override PartName="/ppt/media/image58.png" ContentType="image/png"/>
  <Override PartName="/ppt/media/image18.jpeg" ContentType="image/jpeg"/>
  <Override PartName="/ppt/media/image48.png" ContentType="image/png"/>
  <Override PartName="/ppt/media/image17.jpeg" ContentType="image/jpeg"/>
  <Override PartName="/ppt/media/image14.jpeg" ContentType="image/jpeg"/>
  <Override PartName="/ppt/media/image39.jpeg" ContentType="image/jpeg"/>
  <Override PartName="/ppt/media/image12.jpeg" ContentType="image/jpeg"/>
  <Override PartName="/ppt/media/image37.jpeg" ContentType="image/jpeg"/>
  <Override PartName="/ppt/media/image13.jpeg" ContentType="image/jpeg"/>
  <Override PartName="/ppt/media/image38.jpeg" ContentType="image/jpeg"/>
  <Override PartName="/ppt/media/image15.jpeg" ContentType="image/jpeg"/>
  <Override PartName="/ppt/media/image16.jpeg" ContentType="image/jpeg"/>
  <Override PartName="/ppt/media/image40.jpeg" ContentType="image/jpeg"/>
  <Override PartName="/ppt/media/image65.jpeg" ContentType="image/jpeg"/>
  <Override PartName="/ppt/media/image41.jpeg" ContentType="image/jpeg"/>
  <Override PartName="/ppt/media/image42.jpeg" ContentType="image/jpeg"/>
  <Override PartName="/ppt/media/image43.jpeg" ContentType="image/jpeg"/>
  <Override PartName="/ppt/media/image68.jpeg" ContentType="image/jpeg"/>
  <Override PartName="/ppt/media/image51.png" ContentType="image/png"/>
  <Override PartName="/ppt/media/image44.jpeg" ContentType="image/jpeg"/>
  <Override PartName="/ppt/media/image69.jpeg" ContentType="image/jpeg"/>
  <Override PartName="/ppt/media/image45.png" ContentType="image/png"/>
  <Override PartName="/ppt/media/image34.jpeg" ContentType="image/jpeg"/>
  <Override PartName="/ppt/media/image25.jpeg" ContentType="image/jpeg"/>
  <Override PartName="/ppt/media/image49.png" ContentType="image/png"/>
  <Override PartName="/ppt/media/image50.png" ContentType="image/png"/>
  <Override PartName="/ppt/media/image61.jpeg" ContentType="image/jpeg"/>
  <Override PartName="/ppt/media/image85.jpeg" ContentType="image/jpeg"/>
  <Override PartName="/ppt/media/image53.png" ContentType="image/png"/>
  <Override PartName="/ppt/presentation.xml" ContentType="application/vnd.openxmlformats-officedocument.presentationml.presentation.main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8.xml.rels" ContentType="application/vnd.openxmlformats-package.relationships+xml"/>
  <Override PartName="/ppt/slideLayouts/slideLayout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  <p:sldMasterId id="2147483658" r:id="rId7"/>
    <p:sldMasterId id="2147483660" r:id="rId8"/>
    <p:sldMasterId id="2147483662" r:id="rId9"/>
    <p:sldMasterId id="2147483664" r:id="rId10"/>
    <p:sldMasterId id="2147483666" r:id="rId11"/>
    <p:sldMasterId id="2147483668" r:id="rId12"/>
  </p:sldMasterIdLst>
  <p:notesMasterIdLst>
    <p:notesMasterId r:id="rId13"/>
  </p:notesMasterIdLst>
  <p:sldIdLst>
    <p:sldId id="256" r:id="rId14"/>
    <p:sldId id="257" r:id="rId15"/>
    <p:sldId id="258" r:id="rId16"/>
    <p:sldId id="259" r:id="rId17"/>
    <p:sldId id="260" r:id="rId18"/>
    <p:sldId id="261" r:id="rId19"/>
    <p:sldId id="262" r:id="rId20"/>
    <p:sldId id="263" r:id="rId21"/>
    <p:sldId id="264" r:id="rId22"/>
    <p:sldId id="265" r:id="rId23"/>
    <p:sldId id="266" r:id="rId24"/>
    <p:sldId id="267" r:id="rId25"/>
    <p:sldId id="268" r:id="rId26"/>
    <p:sldId id="269" r:id="rId27"/>
    <p:sldId id="270" r:id="rId28"/>
    <p:sldId id="271" r:id="rId29"/>
    <p:sldId id="272" r:id="rId30"/>
    <p:sldId id="273" r:id="rId31"/>
    <p:sldId id="274" r:id="rId32"/>
    <p:sldId id="275" r:id="rId33"/>
    <p:sldId id="276" r:id="rId34"/>
    <p:sldId id="277" r:id="rId35"/>
    <p:sldId id="278" r:id="rId36"/>
    <p:sldId id="279" r:id="rId37"/>
    <p:sldId id="280" r:id="rId38"/>
    <p:sldId id="281" r:id="rId39"/>
    <p:sldId id="282" r:id="rId40"/>
    <p:sldId id="283" r:id="rId41"/>
    <p:sldId id="284" r:id="rId42"/>
    <p:sldId id="285" r:id="rId43"/>
    <p:sldId id="286" r:id="rId44"/>
  </p:sldIdLst>
  <p:sldSz cx="12192000" cy="68580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notesMaster" Target="notesMasters/notesMaster1.xml"/><Relationship Id="rId14" Type="http://schemas.openxmlformats.org/officeDocument/2006/relationships/slide" Target="slides/slide1.xml"/><Relationship Id="rId15" Type="http://schemas.openxmlformats.org/officeDocument/2006/relationships/slide" Target="slides/slide2.xml"/><Relationship Id="rId16" Type="http://schemas.openxmlformats.org/officeDocument/2006/relationships/slide" Target="slides/slide3.xml"/><Relationship Id="rId17" Type="http://schemas.openxmlformats.org/officeDocument/2006/relationships/slide" Target="slides/slide4.xml"/><Relationship Id="rId18" Type="http://schemas.openxmlformats.org/officeDocument/2006/relationships/slide" Target="slides/slide5.xml"/><Relationship Id="rId19" Type="http://schemas.openxmlformats.org/officeDocument/2006/relationships/slide" Target="slides/slide6.xml"/><Relationship Id="rId20" Type="http://schemas.openxmlformats.org/officeDocument/2006/relationships/slide" Target="slides/slide7.xml"/><Relationship Id="rId21" Type="http://schemas.openxmlformats.org/officeDocument/2006/relationships/slide" Target="slides/slide8.xml"/><Relationship Id="rId22" Type="http://schemas.openxmlformats.org/officeDocument/2006/relationships/slide" Target="slides/slide9.xml"/><Relationship Id="rId23" Type="http://schemas.openxmlformats.org/officeDocument/2006/relationships/slide" Target="slides/slide10.xml"/><Relationship Id="rId24" Type="http://schemas.openxmlformats.org/officeDocument/2006/relationships/slide" Target="slides/slide11.xml"/><Relationship Id="rId25" Type="http://schemas.openxmlformats.org/officeDocument/2006/relationships/slide" Target="slides/slide12.xml"/><Relationship Id="rId26" Type="http://schemas.openxmlformats.org/officeDocument/2006/relationships/slide" Target="slides/slide13.xml"/><Relationship Id="rId27" Type="http://schemas.openxmlformats.org/officeDocument/2006/relationships/slide" Target="slides/slide14.xml"/><Relationship Id="rId28" Type="http://schemas.openxmlformats.org/officeDocument/2006/relationships/slide" Target="slides/slide15.xml"/><Relationship Id="rId29" Type="http://schemas.openxmlformats.org/officeDocument/2006/relationships/slide" Target="slides/slide16.xml"/><Relationship Id="rId30" Type="http://schemas.openxmlformats.org/officeDocument/2006/relationships/slide" Target="slides/slide17.xml"/><Relationship Id="rId31" Type="http://schemas.openxmlformats.org/officeDocument/2006/relationships/slide" Target="slides/slide18.xml"/><Relationship Id="rId32" Type="http://schemas.openxmlformats.org/officeDocument/2006/relationships/slide" Target="slides/slide19.xml"/><Relationship Id="rId33" Type="http://schemas.openxmlformats.org/officeDocument/2006/relationships/slide" Target="slides/slide20.xml"/><Relationship Id="rId34" Type="http://schemas.openxmlformats.org/officeDocument/2006/relationships/slide" Target="slides/slide21.xml"/><Relationship Id="rId35" Type="http://schemas.openxmlformats.org/officeDocument/2006/relationships/slide" Target="slides/slide22.xml"/><Relationship Id="rId36" Type="http://schemas.openxmlformats.org/officeDocument/2006/relationships/slide" Target="slides/slide23.xml"/><Relationship Id="rId37" Type="http://schemas.openxmlformats.org/officeDocument/2006/relationships/slide" Target="slides/slide24.xml"/><Relationship Id="rId38" Type="http://schemas.openxmlformats.org/officeDocument/2006/relationships/slide" Target="slides/slide25.xml"/><Relationship Id="rId39" Type="http://schemas.openxmlformats.org/officeDocument/2006/relationships/slide" Target="slides/slide26.xml"/><Relationship Id="rId40" Type="http://schemas.openxmlformats.org/officeDocument/2006/relationships/slide" Target="slides/slide27.xml"/><Relationship Id="rId41" Type="http://schemas.openxmlformats.org/officeDocument/2006/relationships/slide" Target="slides/slide28.xml"/><Relationship Id="rId42" Type="http://schemas.openxmlformats.org/officeDocument/2006/relationships/slide" Target="slides/slide29.xml"/><Relationship Id="rId43" Type="http://schemas.openxmlformats.org/officeDocument/2006/relationships/slide" Target="slides/slide30.xml"/><Relationship Id="rId44" Type="http://schemas.openxmlformats.org/officeDocument/2006/relationships/slide" Target="slides/slide31.xml"/><Relationship Id="rId45" Type="http://schemas.openxmlformats.org/officeDocument/2006/relationships/presProps" Target="presProps.xml"/>
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roundedCorners val="0"/>
  <c:chart>
    <c:title>
      <c:tx>
        <c:rich>
          <a:bodyPr rot="0"/>
          <a:lstStyle/>
          <a:p>
            <a:pPr>
              <a:defRPr b="1" lang="ru-RU" sz="1600" spc="-1" strike="noStrike">
                <a:solidFill>
                  <a:srgbClr val="ff0000"/>
                </a:solidFill>
                <a:latin typeface="Calibri"/>
                <a:ea typeface="Arial"/>
              </a:defRPr>
            </a:pPr>
            <a:r>
              <a:rPr b="1" lang="ru-RU" sz="1600" spc="-1" strike="noStrike">
                <a:solidFill>
                  <a:srgbClr val="ff0000"/>
                </a:solidFill>
                <a:latin typeface="Calibri"/>
                <a:ea typeface="Arial"/>
              </a:rPr>
              <a:t>ЗАРЕГИСТРИРОВАНО 
ПРЕСТУПЛЕНИЙ</a:t>
            </a:r>
          </a:p>
        </c:rich>
      </c:tx>
      <c:layout>
        <c:manualLayout>
          <c:xMode val="edge"/>
          <c:yMode val="edge"/>
          <c:x val="0.0380241240666284"/>
          <c:y val="0.0177669902912621"/>
        </c:manualLayout>
      </c:layout>
      <c:overlay val="0"/>
      <c:spPr>
        <a:noFill/>
        <a:ln w="0">
          <a:noFill/>
        </a:ln>
      </c:spPr>
    </c:title>
    <c:autoTitleDeleted val="0"/>
    <c:plotArea>
      <c:barChart>
        <c:barDir val="col"/>
        <c:grouping val="clustered"/>
        <c:varyColors val="0"/>
        <c:axId val="62177148"/>
        <c:axId val="97650352"/>
      </c:barChart>
      <c:catAx>
        <c:axId val="62177148"/>
        <c:scaling>
          <c:orientation val="minMax"/>
        </c:scaling>
        <c:delete val="0"/>
        <c:axPos val="b"/>
        <c:numFmt formatCode="General" sourceLinked="1"/>
        <c:tickLblPos val="none"/>
        <c:spPr>
          <a:ln w="0">
            <a:noFill/>
          </a:ln>
        </c:spPr>
        <c:txPr>
          <a:bodyPr/>
          <a:lstStyle/>
          <a:p>
            <a:pPr>
              <a:defRPr b="0" sz="1800" spc="-1"/>
            </a:pPr>
          </a:p>
        </c:txPr>
        <c:crossAx val="97650352"/>
        <c:auto val="1"/>
        <c:lblAlgn val="ctr"/>
        <c:lblOffset val="100"/>
        <c:noMultiLvlLbl val="0"/>
      </c:catAx>
      <c:valAx>
        <c:axId val="97650352"/>
        <c:scaling>
          <c:orientation val="minMax"/>
        </c:scaling>
        <c:delete val="0"/>
        <c:axPos val="l"/>
        <c:numFmt formatCode="General" sourceLinked="1"/>
        <c:tickLblPos val="none"/>
        <c:spPr>
          <a:ln w="0">
            <a:noFill/>
          </a:ln>
        </c:spPr>
        <c:txPr>
          <a:bodyPr/>
          <a:lstStyle/>
          <a:p>
            <a:pPr>
              <a:defRPr b="0" sz="1800" spc="-1"/>
            </a:pPr>
          </a:p>
        </c:txPr>
        <c:crossAx val="62177148"/>
        <c:crossBetween val="midCat"/>
      </c:valAx>
      <c:spPr>
        <a:noFill/>
        <a:ln w="0">
          <a:noFill/>
        </a:ln>
      </c:spPr>
    </c:plotArea>
    <c:plotVisOnly val="1"/>
    <c:dispBlanksAs val="gap"/>
  </c:chart>
  <c:spPr>
    <a:noFill/>
    <a:ln w="9360">
      <a:noFill/>
    </a:ln>
  </c:spPr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roundedCorners val="0"/>
  <c:chart>
    <c:title>
      <c:tx>
        <c:rich>
          <a:bodyPr rot="0"/>
          <a:lstStyle/>
          <a:p>
            <a:pPr>
              <a:defRPr b="1" lang="ru-RU" sz="1800" spc="-1" strike="noStrike">
                <a:solidFill>
                  <a:srgbClr val="00b050"/>
                </a:solidFill>
                <a:latin typeface="Calibri"/>
                <a:ea typeface="Arial"/>
              </a:defRPr>
            </a:pPr>
            <a:r>
              <a:rPr b="1" lang="ru-RU" sz="1800" spc="-1" strike="noStrike">
                <a:solidFill>
                  <a:srgbClr val="00b050"/>
                </a:solidFill>
                <a:latin typeface="Calibri"/>
                <a:ea typeface="Arial"/>
              </a:rPr>
              <a:t>ПРИЧИНЕННЫЙ УЩЕРБ
(тыс. руб)</a:t>
            </a:r>
          </a:p>
        </c:rich>
      </c:tx>
      <c:layout>
        <c:manualLayout>
          <c:xMode val="edge"/>
          <c:yMode val="edge"/>
          <c:x val="0.594425171931106"/>
          <c:y val="0.0542982030111705"/>
        </c:manualLayout>
      </c:layout>
      <c:overlay val="0"/>
      <c:spPr>
        <a:noFill/>
        <a:ln w="0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0.00213011989531982"/>
          <c:y val="0.143759106362312"/>
          <c:w val="0.9527113383239"/>
          <c:h val="0.771248178727538"/>
        </c:manualLayout>
      </c:layout>
      <c:barChart>
        <c:barDir val="col"/>
        <c:grouping val="clustered"/>
        <c:varyColors val="0"/>
        <c:axId val="66529395"/>
        <c:axId val="74808148"/>
      </c:barChart>
      <c:catAx>
        <c:axId val="66529395"/>
        <c:scaling>
          <c:orientation val="minMax"/>
        </c:scaling>
        <c:delete val="0"/>
        <c:axPos val="b"/>
        <c:numFmt formatCode="General" sourceLinked="1"/>
        <c:tickLblPos val="none"/>
        <c:spPr>
          <a:ln w="0">
            <a:noFill/>
          </a:ln>
        </c:spPr>
        <c:txPr>
          <a:bodyPr/>
          <a:lstStyle/>
          <a:p>
            <a:pPr>
              <a:defRPr b="0" sz="1800" spc="-1"/>
            </a:pPr>
          </a:p>
        </c:txPr>
        <c:crossAx val="74808148"/>
        <c:auto val="1"/>
        <c:lblAlgn val="ctr"/>
        <c:lblOffset val="100"/>
        <c:noMultiLvlLbl val="0"/>
      </c:catAx>
      <c:valAx>
        <c:axId val="74808148"/>
        <c:scaling>
          <c:orientation val="minMax"/>
        </c:scaling>
        <c:delete val="0"/>
        <c:axPos val="l"/>
        <c:numFmt formatCode="General" sourceLinked="1"/>
        <c:tickLblPos val="none"/>
        <c:spPr>
          <a:ln w="0">
            <a:noFill/>
          </a:ln>
        </c:spPr>
        <c:txPr>
          <a:bodyPr/>
          <a:lstStyle/>
          <a:p>
            <a:pPr>
              <a:defRPr b="0" sz="1800" spc="-1"/>
            </a:pPr>
          </a:p>
        </c:txPr>
        <c:crossAx val="66529395"/>
        <c:crossBetween val="midCat"/>
      </c:valAx>
      <c:spPr>
        <a:noFill/>
        <a:ln w="0">
          <a:noFill/>
        </a:ln>
      </c:spPr>
    </c:plotArea>
    <c:plotVisOnly val="1"/>
    <c:dispBlanksAs val="gap"/>
  </c:chart>
  <c:spPr>
    <a:noFill/>
    <a:ln w="9360">
      <a:noFill/>
    </a:ln>
  </c:spPr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roundedCorners val="0"/>
  <c:chart>
    <c:title>
      <c:tx>
        <c:rich>
          <a:bodyPr rot="0"/>
          <a:lstStyle/>
          <a:p>
            <a:pPr>
              <a:defRPr b="1" lang="ru-RU" sz="1600" spc="-1" strike="noStrike">
                <a:solidFill>
                  <a:srgbClr val="ff0000"/>
                </a:solidFill>
                <a:latin typeface="Times New Roman"/>
                <a:ea typeface="Arial"/>
              </a:defRPr>
            </a:pPr>
            <a:r>
              <a:rPr b="1" lang="ru-RU" sz="1600" spc="-1" strike="noStrike">
                <a:solidFill>
                  <a:srgbClr val="ff0000"/>
                </a:solidFill>
                <a:latin typeface="Times New Roman"/>
                <a:ea typeface="Arial"/>
              </a:rPr>
              <a:t>ЗАРЕГИСТРИРОВАНО 
ПРЕСТУПЛЕНИЙ
(ст.ст.158, 159,163 УК РФ)</a:t>
            </a:r>
          </a:p>
        </c:rich>
      </c:tx>
      <c:overlay val="0"/>
      <c:spPr>
        <a:noFill/>
        <a:ln w="0">
          <a:noFill/>
        </a:ln>
      </c:spPr>
    </c:title>
    <c:autoTitleDeleted val="0"/>
    <c:plotArea>
      <c:barChart>
        <c:barDir val="col"/>
        <c:grouping val="clustered"/>
        <c:varyColors val="0"/>
        <c:ser>
          <c:idx val="0"/>
          <c:order val="0"/>
          <c:spPr>
            <a:solidFill>
              <a:srgbClr val="ff0000"/>
            </a:solidFill>
            <a:ln w="0">
              <a:solidFill>
                <a:srgbClr val="000000"/>
              </a:solidFill>
            </a:ln>
          </c:spPr>
          <c:invertIfNegative val="0"/>
          <c:dLbls>
            <c:numFmt formatCode="General" sourceLinked="0"/>
            <c:txPr>
              <a:bodyPr wrap="square"/>
              <a:lstStyle/>
              <a:p>
                <a:pPr>
                  <a:defRPr b="1" sz="1600" spc="-1" strike="noStrike">
                    <a:solidFill>
                      <a:srgbClr val="ff0000"/>
                    </a:solidFill>
                    <a:latin typeface="Times New Roman"/>
                    <a:ea typeface="Arial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eparator>;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categories</c:f>
              <c:strCache>
                <c:ptCount val="8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  <c:pt idx="7">
                  <c:v>45931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8"/>
                <c:pt idx="0">
                  <c:v>1580</c:v>
                </c:pt>
                <c:pt idx="1">
                  <c:v>2524</c:v>
                </c:pt>
                <c:pt idx="2">
                  <c:v>3877</c:v>
                </c:pt>
                <c:pt idx="3">
                  <c:v>3960</c:v>
                </c:pt>
                <c:pt idx="4">
                  <c:v>3526</c:v>
                </c:pt>
                <c:pt idx="5">
                  <c:v>4407</c:v>
                </c:pt>
                <c:pt idx="6">
                  <c:v>4128</c:v>
                </c:pt>
                <c:pt idx="7">
                  <c:v>3052</c:v>
                </c:pt>
              </c:numCache>
            </c:numRef>
          </c:val>
        </c:ser>
        <c:gapWidth val="219"/>
        <c:overlap val="-27"/>
        <c:axId val="33203291"/>
        <c:axId val="26751085"/>
      </c:barChart>
      <c:catAx>
        <c:axId val="33203291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 w="9360">
            <a:solidFill>
              <a:srgbClr val="d9d9d9"/>
            </a:solidFill>
            <a:round/>
          </a:ln>
        </c:spPr>
        <c:txPr>
          <a:bodyPr/>
          <a:lstStyle/>
          <a:p>
            <a:pPr>
              <a:defRPr b="0" sz="900" spc="-1" strike="noStrike">
                <a:solidFill>
                  <a:srgbClr val="595959"/>
                </a:solidFill>
                <a:latin typeface="Calibri"/>
                <a:ea typeface="Arial"/>
              </a:defRPr>
            </a:pPr>
          </a:p>
        </c:txPr>
        <c:crossAx val="26751085"/>
        <c:crosses val="autoZero"/>
        <c:auto val="1"/>
        <c:lblAlgn val="ctr"/>
        <c:lblOffset val="100"/>
        <c:noMultiLvlLbl val="0"/>
      </c:catAx>
      <c:valAx>
        <c:axId val="26751085"/>
        <c:scaling>
          <c:orientation val="minMax"/>
        </c:scaling>
        <c:delete val="1"/>
        <c:axPos val="l"/>
        <c:majorGridlines>
          <c:spPr>
            <a:ln w="9360">
              <a:solidFill>
                <a:srgbClr val="d9d9d9"/>
              </a:solidFill>
              <a:round/>
            </a:ln>
          </c:spPr>
        </c:majorGridlines>
        <c:numFmt formatCode="General" sourceLinked="1"/>
        <c:majorTickMark val="none"/>
        <c:minorTickMark val="none"/>
        <c:tickLblPos val="nextTo"/>
        <c:spPr>
          <a:ln w="6480">
            <a:solidFill>
              <a:srgbClr val="8b8b8b"/>
            </a:solidFill>
            <a:round/>
          </a:ln>
        </c:spPr>
        <c:txPr>
          <a:bodyPr/>
          <a:lstStyle/>
          <a:p>
            <a:pPr>
              <a:defRPr b="0" sz="1000" spc="-1" strike="noStrike">
                <a:solidFill>
                  <a:srgbClr val="000000"/>
                </a:solidFill>
                <a:latin typeface="Calibri"/>
                <a:ea typeface="Arial"/>
              </a:defRPr>
            </a:pPr>
          </a:p>
        </c:txPr>
        <c:crossAx val="33203291"/>
        <c:crossBetween val="between"/>
      </c:valAx>
      <c:spPr>
        <a:noFill/>
        <a:ln w="0">
          <a:noFill/>
        </a:ln>
      </c:spPr>
    </c:plotArea>
    <c:plotVisOnly val="1"/>
    <c:dispBlanksAs val="gap"/>
  </c:chart>
  <c:spPr>
    <a:noFill/>
    <a:ln w="0">
      <a:noFill/>
    </a:ln>
  </c:spPr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roundedCorners val="0"/>
  <c:chart>
    <c:title>
      <c:tx>
        <c:rich>
          <a:bodyPr rot="0"/>
          <a:lstStyle/>
          <a:p>
            <a:pPr>
              <a:defRPr b="1" lang="ru-RU" sz="1800" spc="-1" strike="noStrike">
                <a:solidFill>
                  <a:srgbClr val="0070c0"/>
                </a:solidFill>
                <a:latin typeface="Times New Roman"/>
                <a:ea typeface="Arial"/>
              </a:defRPr>
            </a:pPr>
            <a:r>
              <a:rPr b="1" lang="ru-RU" sz="1800" spc="-1" strike="noStrike">
                <a:solidFill>
                  <a:srgbClr val="0070c0"/>
                </a:solidFill>
                <a:latin typeface="Times New Roman"/>
                <a:ea typeface="Arial"/>
              </a:rPr>
              <a:t>Причиненный ущерб в тыс. руб.</a:t>
            </a:r>
          </a:p>
        </c:rich>
      </c:tx>
      <c:overlay val="0"/>
      <c:spPr>
        <a:noFill/>
        <a:ln w="0">
          <a:noFill/>
        </a:ln>
      </c:spPr>
    </c:title>
    <c:autoTitleDeleted val="0"/>
    <c:plotArea>
      <c:barChart>
        <c:barDir val="col"/>
        <c:grouping val="clustered"/>
        <c:varyColors val="0"/>
        <c:ser>
          <c:idx val="0"/>
          <c:order val="0"/>
          <c:spPr>
            <a:solidFill>
              <a:srgbClr val="0070c0"/>
            </a:solidFill>
            <a:ln w="0">
              <a:solidFill>
                <a:srgbClr val="000000"/>
              </a:solidFill>
            </a:ln>
          </c:spPr>
          <c:invertIfNegative val="0"/>
          <c:dLbls>
            <c:numFmt formatCode="General" sourceLinked="0"/>
            <c:txPr>
              <a:bodyPr wrap="square"/>
              <a:lstStyle/>
              <a:p>
                <a:pPr>
                  <a:defRPr b="1" sz="1400" spc="-1" strike="noStrike">
                    <a:solidFill>
                      <a:srgbClr val="0070c0"/>
                    </a:solidFill>
                    <a:latin typeface="Times New Roman"/>
                    <a:ea typeface="Arial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eparator>;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categories</c:f>
              <c:strCache>
                <c:ptCount val="8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  <c:pt idx="5">
                  <c:v>2023</c:v>
                </c:pt>
                <c:pt idx="6">
                  <c:v>2024</c:v>
                </c:pt>
                <c:pt idx="7">
                  <c:v>45931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8"/>
                <c:pt idx="0">
                  <c:v>69867</c:v>
                </c:pt>
                <c:pt idx="1">
                  <c:v>113269</c:v>
                </c:pt>
                <c:pt idx="2">
                  <c:v>286151</c:v>
                </c:pt>
                <c:pt idx="3">
                  <c:v>469483</c:v>
                </c:pt>
                <c:pt idx="4">
                  <c:v>496483</c:v>
                </c:pt>
                <c:pt idx="5">
                  <c:v>1117739</c:v>
                </c:pt>
                <c:pt idx="6">
                  <c:v>1154586</c:v>
                </c:pt>
                <c:pt idx="7">
                  <c:v>868931</c:v>
                </c:pt>
              </c:numCache>
            </c:numRef>
          </c:val>
        </c:ser>
        <c:gapWidth val="219"/>
        <c:overlap val="-27"/>
        <c:axId val="72295708"/>
        <c:axId val="75021279"/>
      </c:barChart>
      <c:catAx>
        <c:axId val="7229570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 w="9360">
            <a:solidFill>
              <a:srgbClr val="d9d9d9"/>
            </a:solidFill>
            <a:round/>
          </a:ln>
        </c:spPr>
        <c:txPr>
          <a:bodyPr/>
          <a:lstStyle/>
          <a:p>
            <a:pPr>
              <a:defRPr b="0" sz="900" spc="-1" strike="noStrike">
                <a:solidFill>
                  <a:srgbClr val="595959"/>
                </a:solidFill>
                <a:latin typeface="Calibri"/>
                <a:ea typeface="Arial"/>
              </a:defRPr>
            </a:pPr>
          </a:p>
        </c:txPr>
        <c:crossAx val="75021279"/>
        <c:crosses val="autoZero"/>
        <c:auto val="1"/>
        <c:lblAlgn val="ctr"/>
        <c:lblOffset val="100"/>
        <c:noMultiLvlLbl val="0"/>
      </c:catAx>
      <c:valAx>
        <c:axId val="75021279"/>
        <c:scaling>
          <c:orientation val="minMax"/>
        </c:scaling>
        <c:delete val="1"/>
        <c:axPos val="l"/>
        <c:majorGridlines>
          <c:spPr>
            <a:ln w="9360">
              <a:solidFill>
                <a:srgbClr val="d9d9d9"/>
              </a:solidFill>
              <a:round/>
            </a:ln>
          </c:spPr>
        </c:majorGridlines>
        <c:numFmt formatCode="General" sourceLinked="1"/>
        <c:majorTickMark val="none"/>
        <c:minorTickMark val="none"/>
        <c:tickLblPos val="nextTo"/>
        <c:spPr>
          <a:ln w="6480">
            <a:solidFill>
              <a:srgbClr val="8b8b8b"/>
            </a:solidFill>
            <a:round/>
          </a:ln>
        </c:spPr>
        <c:txPr>
          <a:bodyPr/>
          <a:lstStyle/>
          <a:p>
            <a:pPr>
              <a:defRPr b="0" sz="1000" spc="-1" strike="noStrike">
                <a:solidFill>
                  <a:srgbClr val="000000"/>
                </a:solidFill>
                <a:latin typeface="Calibri"/>
                <a:ea typeface="Arial"/>
              </a:defRPr>
            </a:pPr>
          </a:p>
        </c:txPr>
        <c:crossAx val="72295708"/>
        <c:crossBetween val="between"/>
      </c:valAx>
      <c:spPr>
        <a:noFill/>
        <a:ln w="25560">
          <a:noFill/>
        </a:ln>
      </c:spPr>
    </c:plotArea>
    <c:plotVisOnly val="1"/>
    <c:dispBlanksAs val="gap"/>
  </c:chart>
  <c:spPr>
    <a:noFill/>
    <a:ln w="0">
      <a:noFill/>
    </a:ln>
  </c:spPr>
</c:chartSpace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12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ru-RU" sz="1800" spc="-1" strike="noStrike">
                <a:solidFill>
                  <a:schemeClr val="dk1"/>
                </a:solidFill>
                <a:latin typeface="Calibri"/>
              </a:rPr>
              <a:t>Для перемещения страницы щёлкните мышью</a:t>
            </a: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Для правки формата примечаний щёлкните мышью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&lt;верхний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&lt;дата/время&gt;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0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1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21A8F22F-EAB8-44DD-A2AE-727334F8188D}" type="slidenum"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&lt;номер&gt;</a:t>
            </a:fld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5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0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/>
                </a:solidFill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6CE51F8-7558-4B37-96E2-EE1F2F2D98D8}" type="slidenum">
              <a:rPr b="0" lang="ru-RU" sz="1200" spc="-1" strike="noStrike">
                <a:solidFill>
                  <a:schemeClr val="dk1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6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-216000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3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/>
                </a:solidFill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FCD2BD3-A55D-4E54-B932-A0263084B2FA}" type="slidenum">
              <a:rPr b="0" lang="ru-RU" sz="1200" spc="-1" strike="noStrike">
                <a:solidFill>
                  <a:schemeClr val="dk1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7D22DB16-039E-47CA-9CCC-F7C135D56177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41A7F574-D62C-4C0B-8781-E8F6C722BFAF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3E24B43B-7AA9-4363-A484-A585D474072B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E411D64B-497D-4372-9BA6-4BF629959BAC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5"/>
          </p:nvPr>
        </p:nvSpPr>
        <p:spPr/>
        <p:txBody>
          <a:bodyPr/>
          <a:p>
            <a:fld id="{3C687F8C-FFFF-414E-93FE-1EA4FD709C71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8"/>
          </p:nvPr>
        </p:nvSpPr>
        <p:spPr/>
        <p:txBody>
          <a:bodyPr/>
          <a:p>
            <a:fld id="{F9D1761E-1E9D-40FF-987C-B13EC9C22C8A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1"/>
          </p:nvPr>
        </p:nvSpPr>
        <p:spPr/>
        <p:txBody>
          <a:bodyPr/>
          <a:p>
            <a:fld id="{CD596BCD-2FFD-4B76-9A16-802724C78529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9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4"/>
          </p:nvPr>
        </p:nvSpPr>
        <p:spPr/>
        <p:txBody>
          <a:bodyPr/>
          <a:p>
            <a:fld id="{5D77AF4D-4C0F-4315-81C0-EEFE16535DC9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22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p>
            <a:fld id="{F01E0233-3637-40C7-8917-C9483E2A0CB5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0"/>
          </p:nvPr>
        </p:nvSpPr>
        <p:spPr/>
        <p:txBody>
          <a:bodyPr/>
          <a:p>
            <a:fld id="{B401C5C3-3B2E-41AD-80C9-66F5B3D9648E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8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3"/>
          </p:nvPr>
        </p:nvSpPr>
        <p:spPr/>
        <p:txBody>
          <a:bodyPr/>
          <a:p>
            <a:fld id="{0BD0D498-6213-47AF-AFDC-A8BD1AC8F06A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5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slideLayout" Target="../slideLayouts/slideLayout6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slideLayout" Target="../slideLayouts/slideLayout7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slideLayout" Target="../slideLayouts/slideLayout8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slideLayout" Target="../slideLayouts/slideLayout9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slideLayout" Target="../slideLayouts/slideLayout10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slideLayout" Target="../slideLayouts/slideLayout1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algn="ctr" defTabSz="914400">
              <a:lnSpc>
                <a:spcPct val="90000"/>
              </a:lnSpc>
              <a:buNone/>
            </a:pPr>
            <a:r>
              <a:rPr b="0" lang="ru-RU" sz="6000" spc="-1" strike="noStrike">
                <a:solidFill>
                  <a:schemeClr val="dk1"/>
                </a:solidFill>
                <a:latin typeface="Calibri Light"/>
                <a:ea typeface="Arial"/>
              </a:rPr>
              <a:t>Образец заголовка</a:t>
            </a:r>
            <a:endParaRPr b="0" lang="ru-RU" sz="6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 idx="1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  <a:ea typeface="Arial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  <a:ea typeface="Arial"/>
              </a:rPr>
              <a:t>&lt;дата/время&gt;</a:t>
            </a:r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3981A86-6AF8-4B6F-A5C1-A5983DB57661}" type="slidenum"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  <a:ea typeface="Arial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chemeClr val="dk1"/>
                </a:solidFill>
                <a:latin typeface="Calibri"/>
              </a:rPr>
              <a:t>Для правки структуры щёлкните мышью</a:t>
            </a:r>
            <a:endParaRPr b="0" lang="ru-RU" sz="2800" spc="-1" strike="noStrike">
              <a:solidFill>
                <a:schemeClr val="dk1"/>
              </a:solidFill>
              <a:latin typeface="Calibri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chemeClr val="dk1"/>
                </a:solidFill>
                <a:latin typeface="Calibri"/>
              </a:rPr>
              <a:t>Второй уровень структуры</a:t>
            </a:r>
            <a:endParaRPr b="0" lang="ru-RU" sz="2000" spc="-1" strike="noStrike">
              <a:solidFill>
                <a:schemeClr val="dk1"/>
              </a:solidFill>
              <a:latin typeface="Calibri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chemeClr val="dk1"/>
                </a:solidFill>
                <a:latin typeface="Calibri"/>
              </a:rPr>
              <a:t>Третий уровень структуры</a:t>
            </a: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chemeClr val="dk1"/>
                </a:solidFill>
                <a:latin typeface="Calibri"/>
              </a:rPr>
              <a:t>Четвёртый уровень структуры</a:t>
            </a: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chemeClr val="dk1"/>
                </a:solidFill>
                <a:latin typeface="Calibri"/>
              </a:rPr>
              <a:t>Пятый уровень структуры</a:t>
            </a:r>
            <a:endParaRPr b="0" lang="ru-RU" sz="2000" spc="-1" strike="noStrike">
              <a:solidFill>
                <a:schemeClr val="dk1"/>
              </a:solidFill>
              <a:latin typeface="Calibri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chemeClr val="dk1"/>
                </a:solidFill>
                <a:latin typeface="Calibri"/>
              </a:rPr>
              <a:t>Шестой уровень структуры</a:t>
            </a:r>
            <a:endParaRPr b="0" lang="ru-RU" sz="2000" spc="-1" strike="noStrike">
              <a:solidFill>
                <a:schemeClr val="dk1"/>
              </a:solidFill>
              <a:latin typeface="Calibri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chemeClr val="dk1"/>
                </a:solidFill>
                <a:latin typeface="Calibri"/>
              </a:rPr>
              <a:t>Седьмой уровень структуры</a:t>
            </a:r>
            <a:endParaRPr b="0" lang="ru-RU" sz="20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ru-RU" sz="4400" spc="-1" strike="noStrike">
                <a:solidFill>
                  <a:schemeClr val="dk1"/>
                </a:solidFill>
                <a:latin typeface="Calibri Light"/>
                <a:ea typeface="Arial"/>
              </a:rPr>
              <a:t>Образец заголовка</a:t>
            </a:r>
            <a:endParaRPr b="0" lang="ru-RU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800" spc="-1" strike="noStrike">
                <a:solidFill>
                  <a:schemeClr val="dk1"/>
                </a:solidFill>
                <a:latin typeface="Calibri"/>
                <a:ea typeface="Arial"/>
              </a:rPr>
              <a:t>Образец текста</a:t>
            </a:r>
            <a:endParaRPr b="0" lang="ru-RU" sz="2800" spc="-1" strike="noStrike">
              <a:solidFill>
                <a:schemeClr val="dk1"/>
              </a:solidFill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chemeClr val="dk1"/>
                </a:solidFill>
                <a:latin typeface="Calibri"/>
                <a:ea typeface="Arial"/>
              </a:rPr>
              <a:t>Второй уровень</a:t>
            </a:r>
            <a:endParaRPr b="0" lang="ru-RU" sz="24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000" spc="-1" strike="noStrike">
                <a:solidFill>
                  <a:schemeClr val="dk1"/>
                </a:solidFill>
                <a:latin typeface="Calibri"/>
                <a:ea typeface="Arial"/>
              </a:rPr>
              <a:t>Третий уровень</a:t>
            </a:r>
            <a:endParaRPr b="0" lang="ru-RU" sz="20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chemeClr val="dk1"/>
                </a:solidFill>
                <a:latin typeface="Calibri"/>
                <a:ea typeface="Arial"/>
              </a:rPr>
              <a:t>Четвертый уровень</a:t>
            </a: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chemeClr val="dk1"/>
                </a:solidFill>
                <a:latin typeface="Calibri"/>
                <a:ea typeface="Arial"/>
              </a:rPr>
              <a:t>Пятый уровень</a:t>
            </a: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dt" idx="4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  <a:ea typeface="Arial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  <a:ea typeface="Arial"/>
              </a:rPr>
              <a:t>&lt;дата/время&gt;</a:t>
            </a:r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" name="PlaceHolder 4"/>
          <p:cNvSpPr>
            <a:spLocks noGrp="1"/>
          </p:cNvSpPr>
          <p:nvPr>
            <p:ph type="ftr" idx="5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" name="PlaceHolder 5"/>
          <p:cNvSpPr>
            <a:spLocks noGrp="1"/>
          </p:cNvSpPr>
          <p:nvPr>
            <p:ph type="sldNum" idx="6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B7FEC33-57ED-45EA-83FC-D63B0B1230EF}" type="slidenum"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  <a:ea typeface="Arial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2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8724960" y="365040"/>
            <a:ext cx="2628720" cy="5811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 vert="eaVert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ru-RU" sz="4400" spc="-1" strike="noStrike">
                <a:solidFill>
                  <a:schemeClr val="dk1"/>
                </a:solidFill>
                <a:latin typeface="Calibri Light"/>
                <a:ea typeface="Arial"/>
              </a:rPr>
              <a:t>Образец заголовка</a:t>
            </a:r>
            <a:endParaRPr b="0" lang="ru-RU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838080" y="365040"/>
            <a:ext cx="7733880" cy="5811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800" spc="-1" strike="noStrike">
                <a:solidFill>
                  <a:schemeClr val="dk1"/>
                </a:solidFill>
                <a:latin typeface="Calibri"/>
                <a:ea typeface="Arial"/>
              </a:rPr>
              <a:t>Образец текста</a:t>
            </a:r>
            <a:endParaRPr b="0" lang="ru-RU" sz="2800" spc="-1" strike="noStrike">
              <a:solidFill>
                <a:schemeClr val="dk1"/>
              </a:solidFill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chemeClr val="dk1"/>
                </a:solidFill>
                <a:latin typeface="Calibri"/>
                <a:ea typeface="Arial"/>
              </a:rPr>
              <a:t>Второй уровень</a:t>
            </a:r>
            <a:endParaRPr b="0" lang="ru-RU" sz="24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000" spc="-1" strike="noStrike">
                <a:solidFill>
                  <a:schemeClr val="dk1"/>
                </a:solidFill>
                <a:latin typeface="Calibri"/>
                <a:ea typeface="Arial"/>
              </a:rPr>
              <a:t>Третий уровень</a:t>
            </a:r>
            <a:endParaRPr b="0" lang="ru-RU" sz="20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chemeClr val="dk1"/>
                </a:solidFill>
                <a:latin typeface="Calibri"/>
                <a:ea typeface="Arial"/>
              </a:rPr>
              <a:t>Четвертый уровень</a:t>
            </a: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chemeClr val="dk1"/>
                </a:solidFill>
                <a:latin typeface="Calibri"/>
                <a:ea typeface="Arial"/>
              </a:rPr>
              <a:t>Пятый уровень</a:t>
            </a: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dt" idx="7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  <a:ea typeface="Arial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  <a:ea typeface="Arial"/>
              </a:rPr>
              <a:t>&lt;дата/время&gt;</a:t>
            </a:r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 type="ftr" idx="8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" name="PlaceHolder 5"/>
          <p:cNvSpPr>
            <a:spLocks noGrp="1"/>
          </p:cNvSpPr>
          <p:nvPr>
            <p:ph type="sldNum" idx="9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C882EB08-A3BF-4E53-9C71-921249BD74F4}" type="slidenum"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  <a:ea typeface="Arial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3" r:id="rId2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ru-RU" sz="4400" spc="-1" strike="noStrike">
                <a:solidFill>
                  <a:schemeClr val="dk1"/>
                </a:solidFill>
                <a:latin typeface="Calibri Light"/>
                <a:ea typeface="Arial"/>
              </a:rPr>
              <a:t>Образец заголовка</a:t>
            </a:r>
            <a:endParaRPr b="0" lang="ru-RU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800" spc="-1" strike="noStrike">
                <a:solidFill>
                  <a:schemeClr val="dk1"/>
                </a:solidFill>
                <a:latin typeface="Calibri"/>
                <a:ea typeface="Arial"/>
              </a:rPr>
              <a:t>Образец текста</a:t>
            </a:r>
            <a:endParaRPr b="0" lang="ru-RU" sz="2800" spc="-1" strike="noStrike">
              <a:solidFill>
                <a:schemeClr val="dk1"/>
              </a:solidFill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chemeClr val="dk1"/>
                </a:solidFill>
                <a:latin typeface="Calibri"/>
                <a:ea typeface="Arial"/>
              </a:rPr>
              <a:t>Второй уровень</a:t>
            </a:r>
            <a:endParaRPr b="0" lang="ru-RU" sz="24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000" spc="-1" strike="noStrike">
                <a:solidFill>
                  <a:schemeClr val="dk1"/>
                </a:solidFill>
                <a:latin typeface="Calibri"/>
                <a:ea typeface="Arial"/>
              </a:rPr>
              <a:t>Третий уровень</a:t>
            </a:r>
            <a:endParaRPr b="0" lang="ru-RU" sz="20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chemeClr val="dk1"/>
                </a:solidFill>
                <a:latin typeface="Calibri"/>
                <a:ea typeface="Arial"/>
              </a:rPr>
              <a:t>Четвертый уровень</a:t>
            </a: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chemeClr val="dk1"/>
                </a:solidFill>
                <a:latin typeface="Calibri"/>
                <a:ea typeface="Arial"/>
              </a:rPr>
              <a:t>Пятый уровень</a:t>
            </a: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 type="dt" idx="10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  <a:ea typeface="Arial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  <a:ea typeface="Arial"/>
              </a:rPr>
              <a:t>&lt;дата/время&gt;</a:t>
            </a:r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 type="ftr" idx="11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" name="PlaceHolder 5"/>
          <p:cNvSpPr>
            <a:spLocks noGrp="1"/>
          </p:cNvSpPr>
          <p:nvPr>
            <p:ph type="sldNum" idx="12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1FF4DA4-054C-4464-8F4E-CE5744450463}" type="slidenum"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  <a:ea typeface="Arial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5" r:id="rId2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5240" cy="2852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ru-RU" sz="6000" spc="-1" strike="noStrike">
                <a:solidFill>
                  <a:schemeClr val="dk1"/>
                </a:solidFill>
                <a:latin typeface="Calibri Light"/>
                <a:ea typeface="Arial"/>
              </a:rPr>
              <a:t>Образец заголовка</a:t>
            </a:r>
            <a:endParaRPr b="0" lang="ru-RU" sz="6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10515240" cy="1499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2400" spc="-1" strike="noStrike">
                <a:solidFill>
                  <a:schemeClr val="dk1">
                    <a:tint val="75000"/>
                  </a:schemeClr>
                </a:solidFill>
                <a:latin typeface="Calibri"/>
                <a:ea typeface="Arial"/>
              </a:rPr>
              <a:t>Образец текста</a:t>
            </a:r>
            <a:endParaRPr b="0" lang="ru-RU" sz="2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dt" idx="13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  <a:ea typeface="Arial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  <a:ea typeface="Arial"/>
              </a:rPr>
              <a:t>&lt;дата/время&gt;</a:t>
            </a:r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ftr" idx="14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8" name="PlaceHolder 5"/>
          <p:cNvSpPr>
            <a:spLocks noGrp="1"/>
          </p:cNvSpPr>
          <p:nvPr>
            <p:ph type="sldNum" idx="15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D362919D-8F3F-467A-BC74-49CEA322FA56}" type="slidenum"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  <a:ea typeface="Arial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7" r:id="rId2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ru-RU" sz="4400" spc="-1" strike="noStrike">
                <a:solidFill>
                  <a:schemeClr val="dk1"/>
                </a:solidFill>
                <a:latin typeface="Calibri Light"/>
                <a:ea typeface="Arial"/>
              </a:rPr>
              <a:t>Образец заголовка</a:t>
            </a:r>
            <a:endParaRPr b="0" lang="ru-RU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8112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800" spc="-1" strike="noStrike">
                <a:solidFill>
                  <a:schemeClr val="dk1"/>
                </a:solidFill>
                <a:latin typeface="Calibri"/>
                <a:ea typeface="Arial"/>
              </a:rPr>
              <a:t>Образец текста</a:t>
            </a:r>
            <a:endParaRPr b="0" lang="ru-RU" sz="2800" spc="-1" strike="noStrike">
              <a:solidFill>
                <a:schemeClr val="dk1"/>
              </a:solidFill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chemeClr val="dk1"/>
                </a:solidFill>
                <a:latin typeface="Calibri"/>
                <a:ea typeface="Arial"/>
              </a:rPr>
              <a:t>Второй уровень</a:t>
            </a:r>
            <a:endParaRPr b="0" lang="ru-RU" sz="24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000" spc="-1" strike="noStrike">
                <a:solidFill>
                  <a:schemeClr val="dk1"/>
                </a:solidFill>
                <a:latin typeface="Calibri"/>
                <a:ea typeface="Arial"/>
              </a:rPr>
              <a:t>Третий уровень</a:t>
            </a:r>
            <a:endParaRPr b="0" lang="ru-RU" sz="20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chemeClr val="dk1"/>
                </a:solidFill>
                <a:latin typeface="Calibri"/>
                <a:ea typeface="Arial"/>
              </a:rPr>
              <a:t>Четвертый уровень</a:t>
            </a: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chemeClr val="dk1"/>
                </a:solidFill>
                <a:latin typeface="Calibri"/>
                <a:ea typeface="Arial"/>
              </a:rPr>
              <a:t>Пятый уровень</a:t>
            </a: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6172200" y="1825560"/>
            <a:ext cx="518112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800" spc="-1" strike="noStrike">
                <a:solidFill>
                  <a:schemeClr val="dk1"/>
                </a:solidFill>
                <a:latin typeface="Calibri"/>
                <a:ea typeface="Arial"/>
              </a:rPr>
              <a:t>Образец текста</a:t>
            </a:r>
            <a:endParaRPr b="0" lang="ru-RU" sz="2800" spc="-1" strike="noStrike">
              <a:solidFill>
                <a:schemeClr val="dk1"/>
              </a:solidFill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chemeClr val="dk1"/>
                </a:solidFill>
                <a:latin typeface="Calibri"/>
                <a:ea typeface="Arial"/>
              </a:rPr>
              <a:t>Второй уровень</a:t>
            </a:r>
            <a:endParaRPr b="0" lang="ru-RU" sz="24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000" spc="-1" strike="noStrike">
                <a:solidFill>
                  <a:schemeClr val="dk1"/>
                </a:solidFill>
                <a:latin typeface="Calibri"/>
                <a:ea typeface="Arial"/>
              </a:rPr>
              <a:t>Третий уровень</a:t>
            </a:r>
            <a:endParaRPr b="0" lang="ru-RU" sz="20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chemeClr val="dk1"/>
                </a:solidFill>
                <a:latin typeface="Calibri"/>
                <a:ea typeface="Arial"/>
              </a:rPr>
              <a:t>Четвертый уровень</a:t>
            </a: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chemeClr val="dk1"/>
                </a:solidFill>
                <a:latin typeface="Calibri"/>
                <a:ea typeface="Arial"/>
              </a:rPr>
              <a:t>Пятый уровень</a:t>
            </a: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dt" idx="16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  <a:ea typeface="Arial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  <a:ea typeface="Arial"/>
              </a:rPr>
              <a:t>&lt;дата/время&gt;</a:t>
            </a:r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ftr" idx="17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4" name="PlaceHolder 6"/>
          <p:cNvSpPr>
            <a:spLocks noGrp="1"/>
          </p:cNvSpPr>
          <p:nvPr>
            <p:ph type="sldNum" idx="18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A1EF398-9CF2-454D-A6E6-B8B3FEB97A3D}" type="slidenum"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  <a:ea typeface="Arial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9" r:id="rId2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8398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ru-RU" sz="4400" spc="-1" strike="noStrike">
                <a:solidFill>
                  <a:schemeClr val="dk1"/>
                </a:solidFill>
                <a:latin typeface="Calibri Light"/>
                <a:ea typeface="Arial"/>
              </a:rPr>
              <a:t>Образец заголовка</a:t>
            </a:r>
            <a:endParaRPr b="0" lang="ru-RU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839880" y="1681200"/>
            <a:ext cx="5157360" cy="823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ru-RU" sz="2400" spc="-1" strike="noStrike">
                <a:solidFill>
                  <a:schemeClr val="dk1"/>
                </a:solidFill>
                <a:latin typeface="Calibri"/>
                <a:ea typeface="Arial"/>
              </a:rPr>
              <a:t>Образец текста</a:t>
            </a:r>
            <a:endParaRPr b="0" lang="ru-RU" sz="2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body"/>
          </p:nvPr>
        </p:nvSpPr>
        <p:spPr>
          <a:xfrm>
            <a:off x="839880" y="2505240"/>
            <a:ext cx="5157360" cy="3684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800" spc="-1" strike="noStrike">
                <a:solidFill>
                  <a:schemeClr val="dk1"/>
                </a:solidFill>
                <a:latin typeface="Calibri"/>
                <a:ea typeface="Arial"/>
              </a:rPr>
              <a:t>Образец текста</a:t>
            </a:r>
            <a:endParaRPr b="0" lang="ru-RU" sz="2800" spc="-1" strike="noStrike">
              <a:solidFill>
                <a:schemeClr val="dk1"/>
              </a:solidFill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chemeClr val="dk1"/>
                </a:solidFill>
                <a:latin typeface="Calibri"/>
                <a:ea typeface="Arial"/>
              </a:rPr>
              <a:t>Второй уровень</a:t>
            </a:r>
            <a:endParaRPr b="0" lang="ru-RU" sz="24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000" spc="-1" strike="noStrike">
                <a:solidFill>
                  <a:schemeClr val="dk1"/>
                </a:solidFill>
                <a:latin typeface="Calibri"/>
                <a:ea typeface="Arial"/>
              </a:rPr>
              <a:t>Третий уровень</a:t>
            </a:r>
            <a:endParaRPr b="0" lang="ru-RU" sz="20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chemeClr val="dk1"/>
                </a:solidFill>
                <a:latin typeface="Calibri"/>
                <a:ea typeface="Arial"/>
              </a:rPr>
              <a:t>Четвертый уровень</a:t>
            </a: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chemeClr val="dk1"/>
                </a:solidFill>
                <a:latin typeface="Calibri"/>
                <a:ea typeface="Arial"/>
              </a:rPr>
              <a:t>Пятый уровень</a:t>
            </a: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 type="body"/>
          </p:nvPr>
        </p:nvSpPr>
        <p:spPr>
          <a:xfrm>
            <a:off x="6172200" y="1681200"/>
            <a:ext cx="5182920" cy="823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ru-RU" sz="2400" spc="-1" strike="noStrike">
                <a:solidFill>
                  <a:schemeClr val="dk1"/>
                </a:solidFill>
                <a:latin typeface="Calibri"/>
                <a:ea typeface="Arial"/>
              </a:rPr>
              <a:t>Образец текста</a:t>
            </a:r>
            <a:endParaRPr b="0" lang="ru-RU" sz="2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 type="body"/>
          </p:nvPr>
        </p:nvSpPr>
        <p:spPr>
          <a:xfrm>
            <a:off x="6172200" y="2505240"/>
            <a:ext cx="5182920" cy="3684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800" spc="-1" strike="noStrike">
                <a:solidFill>
                  <a:schemeClr val="dk1"/>
                </a:solidFill>
                <a:latin typeface="Calibri"/>
                <a:ea typeface="Arial"/>
              </a:rPr>
              <a:t>Образец текста</a:t>
            </a:r>
            <a:endParaRPr b="0" lang="ru-RU" sz="2800" spc="-1" strike="noStrike">
              <a:solidFill>
                <a:schemeClr val="dk1"/>
              </a:solidFill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chemeClr val="dk1"/>
                </a:solidFill>
                <a:latin typeface="Calibri"/>
                <a:ea typeface="Arial"/>
              </a:rPr>
              <a:t>Второй уровень</a:t>
            </a:r>
            <a:endParaRPr b="0" lang="ru-RU" sz="24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000" spc="-1" strike="noStrike">
                <a:solidFill>
                  <a:schemeClr val="dk1"/>
                </a:solidFill>
                <a:latin typeface="Calibri"/>
                <a:ea typeface="Arial"/>
              </a:rPr>
              <a:t>Третий уровень</a:t>
            </a:r>
            <a:endParaRPr b="0" lang="ru-RU" sz="20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chemeClr val="dk1"/>
                </a:solidFill>
                <a:latin typeface="Calibri"/>
                <a:ea typeface="Arial"/>
              </a:rPr>
              <a:t>Четвертый уровень</a:t>
            </a: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1800" spc="-1" strike="noStrike">
                <a:solidFill>
                  <a:schemeClr val="dk1"/>
                </a:solidFill>
                <a:latin typeface="Calibri"/>
                <a:ea typeface="Arial"/>
              </a:rPr>
              <a:t>Пятый уровень</a:t>
            </a:r>
            <a:endParaRPr b="0" lang="ru-RU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3" name="PlaceHolder 6"/>
          <p:cNvSpPr>
            <a:spLocks noGrp="1"/>
          </p:cNvSpPr>
          <p:nvPr>
            <p:ph type="dt" idx="19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  <a:ea typeface="Arial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  <a:ea typeface="Arial"/>
              </a:rPr>
              <a:t>&lt;дата/время&gt;</a:t>
            </a:r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" name="PlaceHolder 7"/>
          <p:cNvSpPr>
            <a:spLocks noGrp="1"/>
          </p:cNvSpPr>
          <p:nvPr>
            <p:ph type="ftr" idx="20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" name="PlaceHolder 8"/>
          <p:cNvSpPr>
            <a:spLocks noGrp="1"/>
          </p:cNvSpPr>
          <p:nvPr>
            <p:ph type="sldNum" idx="21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0D6E75DC-F527-4A30-A12F-FC08269338A4}" type="slidenum"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  <a:ea typeface="Arial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1" r:id="rId2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ru-RU" sz="4400" spc="-1" strike="noStrike">
                <a:solidFill>
                  <a:schemeClr val="dk1"/>
                </a:solidFill>
                <a:latin typeface="Calibri Light"/>
                <a:ea typeface="Arial"/>
              </a:rPr>
              <a:t>Образец заголовка</a:t>
            </a:r>
            <a:endParaRPr b="0" lang="ru-RU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dt" idx="22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  <a:ea typeface="Arial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  <a:ea typeface="Arial"/>
              </a:rPr>
              <a:t>&lt;дата/время&gt;</a:t>
            </a:r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 type="ftr" idx="23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9" name="PlaceHolder 4"/>
          <p:cNvSpPr>
            <a:spLocks noGrp="1"/>
          </p:cNvSpPr>
          <p:nvPr>
            <p:ph type="sldNum" idx="24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A54E18C-A9E8-4C29-94A2-3463AE319531}" type="slidenum"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  <a:ea typeface="Arial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3" r:id="rId2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dt" idx="25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  <a:ea typeface="Arial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  <a:ea typeface="Arial"/>
              </a:rPr>
              <a:t>&lt;дата/время&gt;</a:t>
            </a:r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ftr" idx="26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 type="sldNum" idx="27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D7402449-F668-4B59-A57D-29F0D5C18F62}" type="slidenum"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  <a:ea typeface="Arial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5" r:id="rId2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ru-RU" sz="3200" spc="-1" strike="noStrike">
                <a:solidFill>
                  <a:schemeClr val="dk1"/>
                </a:solidFill>
                <a:latin typeface="Calibri Light"/>
                <a:ea typeface="Arial"/>
              </a:rPr>
              <a:t>Образец заголовка</a:t>
            </a:r>
            <a:endParaRPr b="0" lang="ru-RU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840" cy="4873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3200" spc="-1" strike="noStrike">
                <a:solidFill>
                  <a:schemeClr val="dk1"/>
                </a:solidFill>
                <a:latin typeface="Calibri"/>
                <a:ea typeface="Arial"/>
              </a:rPr>
              <a:t>Образец текста</a:t>
            </a:r>
            <a:endParaRPr b="0" lang="ru-RU" sz="3200" spc="-1" strike="noStrike">
              <a:solidFill>
                <a:schemeClr val="dk1"/>
              </a:solidFill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800" spc="-1" strike="noStrike">
                <a:solidFill>
                  <a:schemeClr val="dk1"/>
                </a:solidFill>
                <a:latin typeface="Calibri"/>
                <a:ea typeface="Arial"/>
              </a:rPr>
              <a:t>Второй уровень</a:t>
            </a:r>
            <a:endParaRPr b="0" lang="ru-RU" sz="28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400" spc="-1" strike="noStrike">
                <a:solidFill>
                  <a:schemeClr val="dk1"/>
                </a:solidFill>
                <a:latin typeface="Calibri"/>
                <a:ea typeface="Arial"/>
              </a:rPr>
              <a:t>Третий уровень</a:t>
            </a:r>
            <a:endParaRPr b="0" lang="ru-RU" sz="24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000" spc="-1" strike="noStrike">
                <a:solidFill>
                  <a:schemeClr val="dk1"/>
                </a:solidFill>
                <a:latin typeface="Calibri"/>
                <a:ea typeface="Arial"/>
              </a:rPr>
              <a:t>Четвертый уровень</a:t>
            </a:r>
            <a:endParaRPr b="0" lang="ru-RU" sz="20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ru-RU" sz="2000" spc="-1" strike="noStrike">
                <a:solidFill>
                  <a:schemeClr val="dk1"/>
                </a:solidFill>
                <a:latin typeface="Calibri"/>
                <a:ea typeface="Arial"/>
              </a:rPr>
              <a:t>Пятый уровень</a:t>
            </a:r>
            <a:endParaRPr b="0" lang="ru-RU" sz="2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6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1920" cy="381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1600" spc="-1" strike="noStrike">
                <a:solidFill>
                  <a:schemeClr val="dk1"/>
                </a:solidFill>
                <a:latin typeface="Calibri"/>
                <a:ea typeface="Arial"/>
              </a:rPr>
              <a:t>Образец текста</a:t>
            </a:r>
            <a:endParaRPr b="0" lang="ru-RU" sz="16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7" name="PlaceHolder 4"/>
          <p:cNvSpPr>
            <a:spLocks noGrp="1"/>
          </p:cNvSpPr>
          <p:nvPr>
            <p:ph type="dt" idx="28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  <a:ea typeface="Arial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  <a:ea typeface="Arial"/>
              </a:rPr>
              <a:t>&lt;дата/время&gt;</a:t>
            </a:r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8" name="PlaceHolder 5"/>
          <p:cNvSpPr>
            <a:spLocks noGrp="1"/>
          </p:cNvSpPr>
          <p:nvPr>
            <p:ph type="ftr" idx="29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9" name="PlaceHolder 6"/>
          <p:cNvSpPr>
            <a:spLocks noGrp="1"/>
          </p:cNvSpPr>
          <p:nvPr>
            <p:ph type="sldNum" idx="30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CE30BA85-C277-45F9-BB8E-D924B8E2AA08}" type="slidenum"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  <a:ea typeface="Arial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7" r:id="rId2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ru-RU" sz="3200" spc="-1" strike="noStrike">
                <a:solidFill>
                  <a:schemeClr val="dk1"/>
                </a:solidFill>
                <a:latin typeface="Calibri Light"/>
                <a:ea typeface="Arial"/>
              </a:rPr>
              <a:t>Образец заголовка</a:t>
            </a:r>
            <a:endParaRPr b="0" lang="ru-RU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840" cy="4873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chemeClr val="dk1"/>
                </a:solidFill>
                <a:latin typeface="Calibri"/>
              </a:rPr>
              <a:t>Для правки структуры щёлкните мышью</a:t>
            </a:r>
            <a:endParaRPr b="0" lang="ru-RU" sz="3200" spc="-1" strike="noStrike">
              <a:solidFill>
                <a:schemeClr val="dk1"/>
              </a:solidFill>
              <a:latin typeface="Calibri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3200" spc="-1" strike="noStrike">
                <a:solidFill>
                  <a:schemeClr val="dk1"/>
                </a:solidFill>
                <a:latin typeface="Calibri"/>
              </a:rPr>
              <a:t>Второй уровень структуры</a:t>
            </a:r>
            <a:endParaRPr b="0" lang="ru-RU" sz="3200" spc="-1" strike="noStrike">
              <a:solidFill>
                <a:schemeClr val="dk1"/>
              </a:solidFill>
              <a:latin typeface="Calibri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chemeClr val="dk1"/>
                </a:solidFill>
                <a:latin typeface="Calibri"/>
              </a:rPr>
              <a:t>Третий уровень структуры</a:t>
            </a:r>
            <a:endParaRPr b="0" lang="ru-RU" sz="3200" spc="-1" strike="noStrike">
              <a:solidFill>
                <a:schemeClr val="dk1"/>
              </a:solidFill>
              <a:latin typeface="Calibri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3200" spc="-1" strike="noStrike">
                <a:solidFill>
                  <a:schemeClr val="dk1"/>
                </a:solidFill>
                <a:latin typeface="Calibri"/>
              </a:rPr>
              <a:t>Четвёртый уровень структуры</a:t>
            </a:r>
            <a:endParaRPr b="0" lang="ru-RU" sz="3200" spc="-1" strike="noStrike">
              <a:solidFill>
                <a:schemeClr val="dk1"/>
              </a:solidFill>
              <a:latin typeface="Calibri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chemeClr val="dk1"/>
                </a:solidFill>
                <a:latin typeface="Calibri"/>
              </a:rPr>
              <a:t>Пятый уровень структуры</a:t>
            </a:r>
            <a:endParaRPr b="0" lang="ru-RU" sz="3200" spc="-1" strike="noStrike">
              <a:solidFill>
                <a:schemeClr val="dk1"/>
              </a:solidFill>
              <a:latin typeface="Calibri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chemeClr val="dk1"/>
                </a:solidFill>
                <a:latin typeface="Calibri"/>
              </a:rPr>
              <a:t>Шестой уровень структуры</a:t>
            </a:r>
            <a:endParaRPr b="0" lang="ru-RU" sz="3200" spc="-1" strike="noStrike">
              <a:solidFill>
                <a:schemeClr val="dk1"/>
              </a:solidFill>
              <a:latin typeface="Calibri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chemeClr val="dk1"/>
                </a:solidFill>
                <a:latin typeface="Calibri"/>
              </a:rPr>
              <a:t>Седьмой уровень структуры</a:t>
            </a:r>
            <a:endParaRPr b="0" lang="ru-RU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1920" cy="381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1600" spc="-1" strike="noStrike">
                <a:solidFill>
                  <a:schemeClr val="dk1"/>
                </a:solidFill>
                <a:latin typeface="Calibri"/>
                <a:ea typeface="Arial"/>
              </a:rPr>
              <a:t>Образец текста</a:t>
            </a:r>
            <a:endParaRPr b="0" lang="ru-RU" sz="16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dt" idx="31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  <a:ea typeface="Arial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  <a:ea typeface="Arial"/>
              </a:rPr>
              <a:t>&lt;дата/время&gt;</a:t>
            </a:r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4" name="PlaceHolder 5"/>
          <p:cNvSpPr>
            <a:spLocks noGrp="1"/>
          </p:cNvSpPr>
          <p:nvPr>
            <p:ph type="ftr" idx="32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5" name="PlaceHolder 6"/>
          <p:cNvSpPr>
            <a:spLocks noGrp="1"/>
          </p:cNvSpPr>
          <p:nvPr>
            <p:ph type="sldNum" idx="33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  <a:ea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C0E7BE0-21D6-409E-B2B0-AD6C87223DEE}" type="slidenum">
              <a:rPr b="0" lang="ru-RU" sz="1200" spc="-1" strike="noStrike">
                <a:solidFill>
                  <a:schemeClr val="dk1">
                    <a:tint val="75000"/>
                  </a:schemeClr>
                </a:solidFill>
                <a:latin typeface="Calibri"/>
                <a:ea typeface="Arial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9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chart" Target="../charts/chart1.xml"/><Relationship Id="rId3" Type="http://schemas.openxmlformats.org/officeDocument/2006/relationships/chart" Target="../charts/chart2.xml"/><Relationship Id="rId4" Type="http://schemas.openxmlformats.org/officeDocument/2006/relationships/chart" Target="../charts/chart3.xml"/><Relationship Id="rId5" Type="http://schemas.openxmlformats.org/officeDocument/2006/relationships/chart" Target="../charts/chart4.xml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image" Target="../media/image3.jpeg"/><Relationship Id="rId3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image" Target="../media/image6.png"/><Relationship Id="rId3" Type="http://schemas.openxmlformats.org/officeDocument/2006/relationships/slideLayout" Target="../slideLayouts/slideLayout4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image" Target="../media/image8.jpeg"/><Relationship Id="rId3" Type="http://schemas.openxmlformats.org/officeDocument/2006/relationships/image" Target="../media/image9.jpeg"/><Relationship Id="rId4" Type="http://schemas.openxmlformats.org/officeDocument/2006/relationships/slideLayout" Target="../slideLayouts/slideLayout4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0.jpeg"/><Relationship Id="rId2" Type="http://schemas.openxmlformats.org/officeDocument/2006/relationships/image" Target="../media/image11.jpeg"/><Relationship Id="rId3" Type="http://schemas.openxmlformats.org/officeDocument/2006/relationships/image" Target="../media/image12.jpeg"/><Relationship Id="rId4" Type="http://schemas.openxmlformats.org/officeDocument/2006/relationships/image" Target="../media/image13.jpeg"/><Relationship Id="rId5" Type="http://schemas.openxmlformats.org/officeDocument/2006/relationships/slideLayout" Target="../slideLayouts/slideLayout4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4.jpeg"/><Relationship Id="rId2" Type="http://schemas.openxmlformats.org/officeDocument/2006/relationships/image" Target="../media/image15.jpeg"/><Relationship Id="rId3" Type="http://schemas.openxmlformats.org/officeDocument/2006/relationships/image" Target="../media/image16.jpeg"/><Relationship Id="rId4" Type="http://schemas.openxmlformats.org/officeDocument/2006/relationships/image" Target="../media/image17.jpeg"/><Relationship Id="rId5" Type="http://schemas.openxmlformats.org/officeDocument/2006/relationships/image" Target="../media/image18.jpeg"/><Relationship Id="rId6" Type="http://schemas.openxmlformats.org/officeDocument/2006/relationships/image" Target="../media/image19.jpeg"/><Relationship Id="rId7" Type="http://schemas.openxmlformats.org/officeDocument/2006/relationships/image" Target="../media/image20.jpeg"/><Relationship Id="rId8" Type="http://schemas.openxmlformats.org/officeDocument/2006/relationships/image" Target="../media/image21.jpeg"/><Relationship Id="rId9" Type="http://schemas.openxmlformats.org/officeDocument/2006/relationships/slideLayout" Target="../slideLayouts/slideLayout4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image" Target="../media/image23.jpeg"/><Relationship Id="rId3" Type="http://schemas.openxmlformats.org/officeDocument/2006/relationships/slideLayout" Target="../slideLayouts/slideLayout4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24.jpeg"/><Relationship Id="rId2" Type="http://schemas.openxmlformats.org/officeDocument/2006/relationships/image" Target="../media/image25.jpeg"/><Relationship Id="rId3" Type="http://schemas.openxmlformats.org/officeDocument/2006/relationships/slideLayout" Target="../slideLayouts/slideLayout4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26.jpeg"/><Relationship Id="rId2" Type="http://schemas.openxmlformats.org/officeDocument/2006/relationships/image" Target="../media/image27.jpeg"/><Relationship Id="rId3" Type="http://schemas.openxmlformats.org/officeDocument/2006/relationships/image" Target="../media/image28.jpeg"/><Relationship Id="rId4" Type="http://schemas.openxmlformats.org/officeDocument/2006/relationships/image" Target="../media/image29.jpeg"/><Relationship Id="rId5" Type="http://schemas.openxmlformats.org/officeDocument/2006/relationships/slideLayout" Target="../slideLayouts/slideLayout4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30.jpeg"/><Relationship Id="rId2" Type="http://schemas.openxmlformats.org/officeDocument/2006/relationships/image" Target="../media/image31.jpeg"/><Relationship Id="rId3" Type="http://schemas.openxmlformats.org/officeDocument/2006/relationships/image" Target="../media/image32.jpeg"/><Relationship Id="rId4" Type="http://schemas.openxmlformats.org/officeDocument/2006/relationships/image" Target="../media/image33.jpeg"/><Relationship Id="rId5" Type="http://schemas.openxmlformats.org/officeDocument/2006/relationships/slideLayout" Target="../slideLayouts/slideLayout4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34.jpeg"/><Relationship Id="rId2" Type="http://schemas.openxmlformats.org/officeDocument/2006/relationships/image" Target="../media/image35.jpeg"/><Relationship Id="rId3" Type="http://schemas.openxmlformats.org/officeDocument/2006/relationships/image" Target="../media/image36.jpeg"/><Relationship Id="rId4" Type="http://schemas.openxmlformats.org/officeDocument/2006/relationships/image" Target="../media/image37.jpeg"/><Relationship Id="rId5" Type="http://schemas.openxmlformats.org/officeDocument/2006/relationships/image" Target="../media/image38.jpeg"/><Relationship Id="rId6" Type="http://schemas.openxmlformats.org/officeDocument/2006/relationships/slideLayout" Target="../slideLayouts/slideLayout4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39.jpeg"/><Relationship Id="rId2" Type="http://schemas.openxmlformats.org/officeDocument/2006/relationships/image" Target="../media/image40.jpeg"/><Relationship Id="rId3" Type="http://schemas.openxmlformats.org/officeDocument/2006/relationships/image" Target="../media/image41.jpeg"/><Relationship Id="rId4" Type="http://schemas.openxmlformats.org/officeDocument/2006/relationships/slideLayout" Target="../slideLayouts/slideLayout4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42.jpeg"/><Relationship Id="rId2" Type="http://schemas.openxmlformats.org/officeDocument/2006/relationships/image" Target="../media/image43.jpeg"/><Relationship Id="rId3" Type="http://schemas.openxmlformats.org/officeDocument/2006/relationships/image" Target="../media/image44.jpeg"/><Relationship Id="rId4" Type="http://schemas.openxmlformats.org/officeDocument/2006/relationships/slideLayout" Target="../slideLayouts/slideLayout4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45.png"/><Relationship Id="rId2" Type="http://schemas.openxmlformats.org/officeDocument/2006/relationships/image" Target="../media/image46.png"/><Relationship Id="rId3" Type="http://schemas.openxmlformats.org/officeDocument/2006/relationships/slideLayout" Target="../slideLayouts/slideLayout4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47.png"/><Relationship Id="rId2" Type="http://schemas.openxmlformats.org/officeDocument/2006/relationships/image" Target="../media/image48.png"/><Relationship Id="rId3" Type="http://schemas.openxmlformats.org/officeDocument/2006/relationships/image" Target="../media/image49.png"/><Relationship Id="rId4" Type="http://schemas.openxmlformats.org/officeDocument/2006/relationships/slideLayout" Target="../slideLayouts/slideLayout4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50.png"/><Relationship Id="rId2" Type="http://schemas.openxmlformats.org/officeDocument/2006/relationships/image" Target="../media/image51.png"/><Relationship Id="rId3" Type="http://schemas.openxmlformats.org/officeDocument/2006/relationships/image" Target="../media/image52.png"/><Relationship Id="rId4" Type="http://schemas.openxmlformats.org/officeDocument/2006/relationships/slideLayout" Target="../slideLayouts/slideLayout4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53.png"/><Relationship Id="rId2" Type="http://schemas.openxmlformats.org/officeDocument/2006/relationships/image" Target="../media/image54.png"/><Relationship Id="rId3" Type="http://schemas.openxmlformats.org/officeDocument/2006/relationships/image" Target="../media/image55.png"/><Relationship Id="rId4" Type="http://schemas.openxmlformats.org/officeDocument/2006/relationships/image" Target="../media/image56.png"/><Relationship Id="rId5" Type="http://schemas.openxmlformats.org/officeDocument/2006/relationships/image" Target="../media/image57.png"/><Relationship Id="rId6" Type="http://schemas.openxmlformats.org/officeDocument/2006/relationships/image" Target="../media/image58.png"/><Relationship Id="rId7" Type="http://schemas.openxmlformats.org/officeDocument/2006/relationships/slideLayout" Target="../slideLayouts/slideLayout4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59.png"/><Relationship Id="rId2" Type="http://schemas.openxmlformats.org/officeDocument/2006/relationships/image" Target="../media/image60.png"/><Relationship Id="rId3" Type="http://schemas.openxmlformats.org/officeDocument/2006/relationships/slideLayout" Target="../slideLayouts/slideLayout4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61.jpeg"/><Relationship Id="rId2" Type="http://schemas.openxmlformats.org/officeDocument/2006/relationships/image" Target="../media/image61.jpeg"/><Relationship Id="rId3" Type="http://schemas.openxmlformats.org/officeDocument/2006/relationships/slideLayout" Target="../slideLayouts/slideLayout4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62.jpeg"/><Relationship Id="rId2" Type="http://schemas.openxmlformats.org/officeDocument/2006/relationships/image" Target="../media/image63.png"/><Relationship Id="rId3" Type="http://schemas.openxmlformats.org/officeDocument/2006/relationships/image" Target="../media/image64.png"/><Relationship Id="rId4" Type="http://schemas.openxmlformats.org/officeDocument/2006/relationships/slideLayout" Target="../slideLayouts/slideLayout4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65.jpeg"/><Relationship Id="rId2" Type="http://schemas.openxmlformats.org/officeDocument/2006/relationships/image" Target="../media/image66.png"/><Relationship Id="rId3" Type="http://schemas.openxmlformats.org/officeDocument/2006/relationships/image" Target="../media/image67.png"/><Relationship Id="rId4" Type="http://schemas.openxmlformats.org/officeDocument/2006/relationships/slideLayout" Target="../slideLayouts/slideLayout4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68.jpeg"/><Relationship Id="rId2" Type="http://schemas.openxmlformats.org/officeDocument/2006/relationships/image" Target="../media/image69.jpeg"/><Relationship Id="rId3" Type="http://schemas.openxmlformats.org/officeDocument/2006/relationships/image" Target="../media/image70.jpeg"/><Relationship Id="rId4" Type="http://schemas.openxmlformats.org/officeDocument/2006/relationships/slideLayout" Target="../slideLayouts/slideLayout4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image" Target="../media/image71.jpeg"/><Relationship Id="rId2" Type="http://schemas.openxmlformats.org/officeDocument/2006/relationships/image" Target="../media/image72.jpeg"/><Relationship Id="rId3" Type="http://schemas.openxmlformats.org/officeDocument/2006/relationships/image" Target="../media/image73.jpeg"/><Relationship Id="rId4" Type="http://schemas.openxmlformats.org/officeDocument/2006/relationships/image" Target="../media/image74.jpeg"/><Relationship Id="rId5" Type="http://schemas.openxmlformats.org/officeDocument/2006/relationships/slideLayout" Target="../slideLayouts/slideLayout4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75.jpeg"/><Relationship Id="rId2" Type="http://schemas.openxmlformats.org/officeDocument/2006/relationships/image" Target="../media/image76.jpeg"/><Relationship Id="rId3" Type="http://schemas.openxmlformats.org/officeDocument/2006/relationships/image" Target="../media/image77.jpeg"/><Relationship Id="rId4" Type="http://schemas.openxmlformats.org/officeDocument/2006/relationships/image" Target="../media/image78.jpeg"/><Relationship Id="rId5" Type="http://schemas.openxmlformats.org/officeDocument/2006/relationships/slideLayout" Target="../slideLayouts/slideLayout4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79.png"/><Relationship Id="rId2" Type="http://schemas.openxmlformats.org/officeDocument/2006/relationships/image" Target="../media/image80.jpeg"/><Relationship Id="rId3" Type="http://schemas.openxmlformats.org/officeDocument/2006/relationships/image" Target="../media/image81.jpeg"/><Relationship Id="rId4" Type="http://schemas.openxmlformats.org/officeDocument/2006/relationships/slideLayout" Target="../slideLayouts/slideLayout4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image" Target="../media/image82.jpeg"/><Relationship Id="rId2" Type="http://schemas.openxmlformats.org/officeDocument/2006/relationships/image" Target="../media/image83.jpeg"/><Relationship Id="rId3" Type="http://schemas.openxmlformats.org/officeDocument/2006/relationships/image" Target="../media/image84.jpeg"/><Relationship Id="rId4" Type="http://schemas.openxmlformats.org/officeDocument/2006/relationships/slideLayout" Target="../slideLayouts/slideLayout4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image" Target="../media/image85.jpeg"/><Relationship Id="rId2" Type="http://schemas.openxmlformats.org/officeDocument/2006/relationships/image" Target="../media/image86.jpeg"/><Relationship Id="rId3" Type="http://schemas.openxmlformats.org/officeDocument/2006/relationships/image" Target="../media/image87.jpeg"/><Relationship Id="rId4" Type="http://schemas.openxmlformats.org/officeDocument/2006/relationships/slideLayout" Target="../slideLayouts/slideLayout4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image" Target="../media/image88.png"/><Relationship Id="rId2" Type="http://schemas.openxmlformats.org/officeDocument/2006/relationships/image" Target="../media/image89.png"/><Relationship Id="rId3" Type="http://schemas.openxmlformats.org/officeDocument/2006/relationships/image" Target="../media/image90.jpeg"/><Relationship Id="rId4" Type="http://schemas.openxmlformats.org/officeDocument/2006/relationships/image" Target="../media/image91.jpeg"/><Relationship Id="rId5" Type="http://schemas.openxmlformats.org/officeDocument/2006/relationships/slideLayout" Target="../slideLayouts/slideLayout4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image" Target="../media/image92.jpeg"/><Relationship Id="rId2" Type="http://schemas.openxmlformats.org/officeDocument/2006/relationships/slideLayout" Target="../slideLayouts/slideLayout4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accent1">
            <a:lumMod val="40000"/>
            <a:lumOff val="6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0" y="181080"/>
            <a:ext cx="12191760" cy="3337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rmAutofit fontScale="98317"/>
          </a:bodyPr>
          <a:p>
            <a:pPr indent="0" algn="ctr" defTabSz="914400">
              <a:lnSpc>
                <a:spcPct val="90000"/>
              </a:lnSpc>
              <a:buNone/>
            </a:pPr>
            <a:r>
              <a:rPr b="0" lang="ru-RU" sz="6000" spc="-1" strike="noStrike">
                <a:solidFill>
                  <a:schemeClr val="dk1"/>
                </a:solidFill>
                <a:latin typeface="PT Astra Serif"/>
                <a:ea typeface="PT Astra Serif"/>
              </a:rPr>
              <a:t>«Основные способы воздействия мошенников при совершении преступлений в отношении жителей Чувашской Республики» </a:t>
            </a:r>
            <a:endParaRPr b="0" lang="ru-RU" sz="6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 type="subTitle"/>
          </p:nvPr>
        </p:nvSpPr>
        <p:spPr>
          <a:xfrm>
            <a:off x="0" y="3757320"/>
            <a:ext cx="12191760" cy="2509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ru-RU" sz="2400" spc="-1" strike="noStrike">
                <a:solidFill>
                  <a:schemeClr val="dk1"/>
                </a:solidFill>
                <a:latin typeface="PT Astra Serif"/>
                <a:ea typeface="PT Astra Serif"/>
              </a:rPr>
              <a:t>Докладывает:                    </a:t>
            </a:r>
            <a:r>
              <a:rPr b="1" lang="ru-RU" sz="3000" spc="-1" strike="noStrike">
                <a:solidFill>
                  <a:schemeClr val="dk1"/>
                </a:solidFill>
                <a:latin typeface="PT Astra Serif"/>
                <a:ea typeface="PT Astra Serif"/>
              </a:rPr>
              <a:t>Заместитель начальника УУР </a:t>
            </a:r>
            <a:endParaRPr b="0" lang="ru-RU" sz="3000" spc="-1" strike="noStrike">
              <a:solidFill>
                <a:srgbClr val="000000"/>
              </a:solidFill>
              <a:latin typeface="Arial"/>
            </a:endParaRPr>
          </a:p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ru-RU" sz="3000" spc="-1" strike="noStrike">
                <a:solidFill>
                  <a:schemeClr val="dk1"/>
                </a:solidFill>
                <a:latin typeface="PT Astra Serif"/>
                <a:ea typeface="PT Astra Serif"/>
              </a:rPr>
              <a:t>МВД по Чувашской Республике </a:t>
            </a:r>
            <a:endParaRPr b="0" lang="ru-RU" sz="3000" spc="-1" strike="noStrike">
              <a:solidFill>
                <a:srgbClr val="000000"/>
              </a:solidFill>
              <a:latin typeface="Arial"/>
            </a:endParaRPr>
          </a:p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ru-RU" sz="3000" spc="-1" strike="noStrike">
                <a:solidFill>
                  <a:schemeClr val="dk1"/>
                </a:solidFill>
                <a:latin typeface="PT Astra Serif"/>
                <a:ea typeface="PT Astra Serif"/>
              </a:rPr>
              <a:t>полковник полиции </a:t>
            </a:r>
            <a:endParaRPr b="0" lang="ru-RU" sz="3000" spc="-1" strike="noStrike">
              <a:solidFill>
                <a:srgbClr val="000000"/>
              </a:solidFill>
              <a:latin typeface="Arial"/>
            </a:endParaRPr>
          </a:p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ru-RU" sz="3000" spc="-1" strike="noStrike">
                <a:solidFill>
                  <a:schemeClr val="dk1"/>
                </a:solidFill>
                <a:latin typeface="PT Astra Serif"/>
                <a:ea typeface="PT Astra Serif"/>
              </a:rPr>
              <a:t>Игнатьев Михаил Вячеславович</a:t>
            </a:r>
            <a:endParaRPr b="0" lang="ru-RU" sz="3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Рисунок 5" descr=""/>
          <p:cNvPicPr/>
          <p:nvPr/>
        </p:nvPicPr>
        <p:blipFill>
          <a:blip r:embed="rId1"/>
          <a:srcRect l="0" t="5652" r="0" b="0"/>
          <a:stretch/>
        </p:blipFill>
        <p:spPr>
          <a:xfrm>
            <a:off x="1165320" y="0"/>
            <a:ext cx="10070280" cy="6469920"/>
          </a:xfrm>
          <a:prstGeom prst="rect">
            <a:avLst/>
          </a:prstGeom>
          <a:ln w="0">
            <a:noFill/>
          </a:ln>
        </p:spPr>
      </p:pic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76320" y="79200"/>
            <a:ext cx="12048840" cy="819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rmAutofit fontScale="90485"/>
          </a:bodyPr>
          <a:p>
            <a:pPr indent="0" algn="ctr" defTabSz="914400">
              <a:lnSpc>
                <a:spcPct val="90000"/>
              </a:lnSpc>
              <a:buNone/>
            </a:pPr>
            <a:r>
              <a:rPr b="1" lang="ru-RU" sz="6000" spc="-1" strike="noStrike" u="sng">
                <a:solidFill>
                  <a:schemeClr val="dk2">
                    <a:lumMod val="50000"/>
                  </a:schemeClr>
                </a:solidFill>
                <a:uFillTx/>
                <a:latin typeface="Arial Black"/>
                <a:ea typeface="Arial"/>
              </a:rPr>
              <a:t>Дистанционные хищения</a:t>
            </a:r>
            <a:endParaRPr b="0" lang="ru-RU" sz="6000" spc="-1" strike="noStrike">
              <a:solidFill>
                <a:schemeClr val="dk1"/>
              </a:solidFill>
              <a:latin typeface="Calibri"/>
            </a:endParaRPr>
          </a:p>
        </p:txBody>
      </p:sp>
      <p:graphicFrame>
        <p:nvGraphicFramePr>
          <p:cNvPr id="76" name="Диаграмма 6"/>
          <p:cNvGraphicFramePr/>
          <p:nvPr/>
        </p:nvGraphicFramePr>
        <p:xfrm>
          <a:off x="0" y="3228840"/>
          <a:ext cx="6267240" cy="3707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7" name="Диаграмма 7"/>
          <p:cNvGraphicFramePr/>
          <p:nvPr/>
        </p:nvGraphicFramePr>
        <p:xfrm>
          <a:off x="6276960" y="3231000"/>
          <a:ext cx="5914800" cy="37058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8" name="Диаграмма 9"/>
          <p:cNvGraphicFramePr/>
          <p:nvPr/>
        </p:nvGraphicFramePr>
        <p:xfrm>
          <a:off x="264600" y="3291120"/>
          <a:ext cx="5609520" cy="3394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9" name="Диаграмма 12"/>
          <p:cNvGraphicFramePr/>
          <p:nvPr/>
        </p:nvGraphicFramePr>
        <p:xfrm>
          <a:off x="6663960" y="3234960"/>
          <a:ext cx="5308920" cy="3493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Calibri Light"/>
                <a:ea typeface="Arial"/>
              </a:rPr>
              <a:t>`</a:t>
            </a:r>
            <a:endParaRPr b="0" lang="ru-RU" sz="4400" spc="-1" strike="noStrike">
              <a:solidFill>
                <a:schemeClr val="dk1"/>
              </a:solidFill>
              <a:latin typeface="Calibri"/>
            </a:endParaRPr>
          </a:p>
        </p:txBody>
      </p:sp>
      <p:graphicFrame>
        <p:nvGraphicFramePr>
          <p:cNvPr id="81" name="Таблица 5"/>
          <p:cNvGraphicFramePr/>
          <p:nvPr/>
        </p:nvGraphicFramePr>
        <p:xfrm>
          <a:off x="1378080" y="365040"/>
          <a:ext cx="9975240" cy="6215760"/>
        </p:xfrm>
        <a:graphic>
          <a:graphicData uri="http://schemas.openxmlformats.org/drawingml/2006/table">
            <a:tbl>
              <a:tblPr/>
              <a:tblGrid>
                <a:gridCol w="4310280"/>
                <a:gridCol w="2736360"/>
                <a:gridCol w="2928600"/>
              </a:tblGrid>
              <a:tr h="313560">
                <a:tc>
                  <a:txBody>
                    <a:bodyPr lIns="0" rIns="0" tIns="0" bIns="0" anchor="b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chemeClr val="dk1"/>
                          </a:solidFill>
                          <a:latin typeface="Times New Roman"/>
                          <a:ea typeface="Arial"/>
                        </a:rPr>
                        <a:t>Основные способы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b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chemeClr val="dk1"/>
                          </a:solidFill>
                          <a:latin typeface="Times New Roman"/>
                          <a:ea typeface="Arial"/>
                        </a:rPr>
                        <a:t>Количество фактов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b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chemeClr val="dk1"/>
                          </a:solidFill>
                          <a:latin typeface="Times New Roman"/>
                          <a:ea typeface="Arial"/>
                        </a:rPr>
                        <a:t>Ущерб в тыс. рублей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b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1255320">
                <a:tc>
                  <a:txBody>
                    <a:bodyPr lIns="0" rIns="0" tIns="0" bIns="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chemeClr val="dk1"/>
                          </a:solidFill>
                          <a:latin typeface="Times New Roman"/>
                          <a:ea typeface="Arial"/>
                        </a:rPr>
                        <a:t>Под видом сотрудников банков, правоохранительных органов иных государственных структур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0" rIns="0" tIns="0" bIns="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chemeClr val="dk1"/>
                          </a:solidFill>
                          <a:latin typeface="Times New Roman"/>
                          <a:ea typeface="Arial"/>
                        </a:rPr>
                        <a:t>709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0" rIns="0" tIns="0" bIns="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chemeClr val="dk1"/>
                          </a:solidFill>
                          <a:latin typeface="Times New Roman"/>
                          <a:ea typeface="Arial"/>
                        </a:rPr>
                        <a:t>503 170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565560">
                <a:tc>
                  <a:txBody>
                    <a:bodyPr lIns="0" rIns="0" tIns="0" bIns="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chemeClr val="dk1"/>
                          </a:solidFill>
                          <a:latin typeface="Times New Roman"/>
                          <a:ea typeface="Arial"/>
                        </a:rPr>
                        <a:t>Покупка или продажа товара в сети интернет 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0" rIns="0" tIns="0" bIns="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chemeClr val="dk1"/>
                          </a:solidFill>
                          <a:latin typeface="Times New Roman"/>
                          <a:ea typeface="Arial"/>
                        </a:rPr>
                        <a:t>359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0" rIns="0" tIns="0" bIns="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chemeClr val="dk1"/>
                          </a:solidFill>
                          <a:latin typeface="Times New Roman"/>
                          <a:ea typeface="Arial"/>
                        </a:rPr>
                        <a:t>44 688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313560">
                <a:tc>
                  <a:txBody>
                    <a:bodyPr lIns="0" rIns="0" tIns="0" bIns="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chemeClr val="dk1"/>
                          </a:solidFill>
                          <a:latin typeface="Times New Roman"/>
                          <a:ea typeface="Arial"/>
                        </a:rPr>
                        <a:t>Под предлогом инвестиций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0" rIns="0" tIns="0" bIns="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chemeClr val="dk1"/>
                          </a:solidFill>
                          <a:latin typeface="Times New Roman"/>
                          <a:ea typeface="Arial"/>
                        </a:rPr>
                        <a:t>245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0" rIns="0" tIns="0" bIns="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chemeClr val="dk1"/>
                          </a:solidFill>
                          <a:latin typeface="Times New Roman"/>
                          <a:ea typeface="Arial"/>
                        </a:rPr>
                        <a:t>147 758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941400">
                <a:tc>
                  <a:txBody>
                    <a:bodyPr lIns="0" rIns="0" tIns="0" bIns="0" anchor="b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chemeClr val="dk1"/>
                          </a:solidFill>
                          <a:latin typeface="Times New Roman"/>
                          <a:ea typeface="Arial"/>
                        </a:rPr>
                        <a:t>С использованием старого номера или использование паспортных данных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b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0" rIns="0" tIns="0" bIns="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chemeClr val="dk1"/>
                          </a:solidFill>
                          <a:latin typeface="Times New Roman"/>
                          <a:ea typeface="Arial"/>
                        </a:rPr>
                        <a:t>211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0" rIns="0" tIns="0" bIns="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chemeClr val="dk1"/>
                          </a:solidFill>
                          <a:latin typeface="Times New Roman"/>
                          <a:ea typeface="Arial"/>
                        </a:rPr>
                        <a:t>13 294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941400">
                <a:tc>
                  <a:txBody>
                    <a:bodyPr lIns="0" rIns="0" tIns="0" bIns="0" anchor="b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chemeClr val="dk1"/>
                          </a:solidFill>
                          <a:latin typeface="Times New Roman"/>
                          <a:ea typeface="Arial"/>
                        </a:rPr>
                        <a:t>Взлом аккаунтов, распространение вирусного приложения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b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0" rIns="0" tIns="0" bIns="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chemeClr val="dk1"/>
                          </a:solidFill>
                          <a:latin typeface="Times New Roman"/>
                          <a:ea typeface="Arial"/>
                        </a:rPr>
                        <a:t>210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chemeClr val="dk1"/>
                          </a:solidFill>
                          <a:latin typeface="Times New Roman"/>
                          <a:ea typeface="Arial"/>
                        </a:rPr>
                        <a:t>9 547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b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941400">
                <a:tc>
                  <a:txBody>
                    <a:bodyPr lIns="0" rIns="0" tIns="0" bIns="0" anchor="b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chemeClr val="dk1"/>
                          </a:solidFill>
                          <a:latin typeface="Times New Roman"/>
                          <a:ea typeface="Arial"/>
                        </a:rPr>
                        <a:t>Дополнительный заработок, деньги за "лайки" "выкуп товара"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b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0" rIns="0" tIns="0" bIns="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chemeClr val="dk1"/>
                          </a:solidFill>
                          <a:latin typeface="Times New Roman"/>
                          <a:ea typeface="Arial"/>
                        </a:rPr>
                        <a:t>187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0" rIns="0" tIns="0" bIns="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chemeClr val="dk1"/>
                          </a:solidFill>
                          <a:latin typeface="Times New Roman"/>
                          <a:ea typeface="Arial"/>
                        </a:rPr>
                        <a:t>32 399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313560">
                <a:tc>
                  <a:txBody>
                    <a:bodyPr lIns="0" rIns="0" tIns="0" bIns="0" anchor="b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chemeClr val="dk1"/>
                          </a:solidFill>
                          <a:latin typeface="Times New Roman"/>
                          <a:ea typeface="Arial"/>
                        </a:rPr>
                        <a:t>"Фейк" босс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b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0" rIns="0" tIns="0" bIns="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chemeClr val="dk1"/>
                          </a:solidFill>
                          <a:latin typeface="Times New Roman"/>
                          <a:ea typeface="Arial"/>
                        </a:rPr>
                        <a:t>21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chemeClr val="dk1"/>
                          </a:solidFill>
                          <a:latin typeface="Times New Roman"/>
                          <a:ea typeface="Arial"/>
                        </a:rPr>
                        <a:t>16 361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b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627480">
                <a:tc>
                  <a:txBody>
                    <a:bodyPr lIns="0" rIns="0" tIns="0" bIns="0" anchor="b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chemeClr val="dk1"/>
                          </a:solidFill>
                          <a:latin typeface="Times New Roman"/>
                          <a:ea typeface="Arial"/>
                        </a:rPr>
                        <a:t>Знакомство в сети "интернет", "он-лайн" играх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b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0" rIns="0" tIns="0" bIns="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chemeClr val="dk1"/>
                          </a:solidFill>
                          <a:latin typeface="Times New Roman"/>
                          <a:ea typeface="Arial"/>
                        </a:rPr>
                        <a:t>58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0" rIns="0" tIns="0" bIns="0" anchor="b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chemeClr val="dk1"/>
                          </a:solidFill>
                          <a:latin typeface="Times New Roman"/>
                          <a:ea typeface="Arial"/>
                        </a:rPr>
                        <a:t>5 582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b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Заголовок 1"/>
          <p:cNvSpPr/>
          <p:nvPr/>
        </p:nvSpPr>
        <p:spPr>
          <a:xfrm>
            <a:off x="838080" y="365040"/>
            <a:ext cx="10515240" cy="906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rmAutofit fontScale="62281"/>
          </a:bodyPr>
          <a:p>
            <a:pPr algn="ctr" defTabSz="914400">
              <a:lnSpc>
                <a:spcPct val="90000"/>
              </a:lnSpc>
            </a:pPr>
            <a:r>
              <a:rPr b="0" lang="ru-RU" sz="4400" spc="-1" strike="noStrike">
                <a:solidFill>
                  <a:srgbClr val="ff0000"/>
                </a:solidFill>
                <a:latin typeface="Arial Black"/>
                <a:ea typeface="Arial"/>
              </a:rPr>
              <a:t>ВИДЕОЗВОНКИ ОТ  СЛЕДОВАТЕЛЯ\СОТРУДНИКА БАНКА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90000"/>
              </a:lnSpc>
            </a:pPr>
            <a:r>
              <a:rPr b="0" lang="ru-RU" sz="4400" spc="-1" strike="noStrike">
                <a:solidFill>
                  <a:srgbClr val="ff0000"/>
                </a:solidFill>
                <a:latin typeface="Arial Black"/>
                <a:ea typeface="Arial"/>
              </a:rPr>
              <a:t>С ИСПОЛЬЗОВАНИЕМ ТЕХНОЛОГИЙ «ДИПФЕЙКА»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83" name="Рисунок 5" descr=""/>
          <p:cNvPicPr/>
          <p:nvPr/>
        </p:nvPicPr>
        <p:blipFill>
          <a:blip r:embed="rId1"/>
          <a:srcRect l="23471" t="34037" r="12517" b="41443"/>
          <a:stretch/>
        </p:blipFill>
        <p:spPr>
          <a:xfrm>
            <a:off x="7706160" y="1417680"/>
            <a:ext cx="4485600" cy="3723840"/>
          </a:xfrm>
          <a:prstGeom prst="rect">
            <a:avLst/>
          </a:prstGeom>
          <a:ln w="0">
            <a:noFill/>
          </a:ln>
        </p:spPr>
      </p:pic>
      <p:pic>
        <p:nvPicPr>
          <p:cNvPr id="84" name="Рисунок 6" descr=""/>
          <p:cNvPicPr/>
          <p:nvPr/>
        </p:nvPicPr>
        <p:blipFill>
          <a:blip r:embed="rId2"/>
          <a:srcRect l="11191" t="0" r="14179" b="0"/>
          <a:stretch/>
        </p:blipFill>
        <p:spPr>
          <a:xfrm>
            <a:off x="3683880" y="1417680"/>
            <a:ext cx="4017960" cy="4218840"/>
          </a:xfrm>
          <a:prstGeom prst="rect">
            <a:avLst/>
          </a:prstGeom>
          <a:ln w="0">
            <a:noFill/>
          </a:ln>
        </p:spPr>
      </p:pic>
      <p:pic>
        <p:nvPicPr>
          <p:cNvPr id="85" name="Рисунок 1" descr=""/>
          <p:cNvPicPr/>
          <p:nvPr/>
        </p:nvPicPr>
        <p:blipFill>
          <a:blip r:embed="rId3"/>
          <a:srcRect l="15886" t="0" r="15667" b="0"/>
          <a:stretch/>
        </p:blipFill>
        <p:spPr>
          <a:xfrm>
            <a:off x="0" y="1417680"/>
            <a:ext cx="3683520" cy="4218840"/>
          </a:xfrm>
          <a:prstGeom prst="rect">
            <a:avLst/>
          </a:prstGeom>
          <a:ln w="0">
            <a:noFill/>
          </a:ln>
        </p:spPr>
      </p:pic>
      <p:sp>
        <p:nvSpPr>
          <p:cNvPr id="86" name="Заголовок 1"/>
          <p:cNvSpPr/>
          <p:nvPr/>
        </p:nvSpPr>
        <p:spPr>
          <a:xfrm>
            <a:off x="1164600" y="5783400"/>
            <a:ext cx="10515240" cy="906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rmAutofit fontScale="68418"/>
          </a:bodyPr>
          <a:p>
            <a:pPr algn="ctr" defTabSz="914400">
              <a:lnSpc>
                <a:spcPct val="90000"/>
              </a:lnSpc>
            </a:pPr>
            <a:r>
              <a:rPr b="0" lang="ru-RU" sz="4400" spc="-1" strike="noStrike">
                <a:solidFill>
                  <a:srgbClr val="ff0000"/>
                </a:solidFill>
                <a:latin typeface="Arial Black"/>
                <a:ea typeface="Arial"/>
              </a:rPr>
              <a:t>ВОЗМОЖНА «</a:t>
            </a:r>
            <a:r>
              <a:rPr b="0" lang="ru-RU" sz="4400" spc="-1" strike="noStrike" u="sng">
                <a:solidFill>
                  <a:srgbClr val="ff0000"/>
                </a:solidFill>
                <a:uFillTx/>
                <a:latin typeface="Arial Black"/>
                <a:ea typeface="Arial"/>
              </a:rPr>
              <a:t>ИМИТАЦИЯ</a:t>
            </a:r>
            <a:r>
              <a:rPr b="0" lang="ru-RU" sz="4400" spc="-1" strike="noStrike">
                <a:solidFill>
                  <a:srgbClr val="ff0000"/>
                </a:solidFill>
                <a:latin typeface="Arial Black"/>
                <a:ea typeface="Arial"/>
              </a:rPr>
              <a:t>» ГОЛОСА ЗНАКОМЫХ ЛЮДЕЙ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Рисунок 3" descr=""/>
          <p:cNvPicPr/>
          <p:nvPr/>
        </p:nvPicPr>
        <p:blipFill>
          <a:blip r:embed="rId1"/>
          <a:stretch/>
        </p:blipFill>
        <p:spPr>
          <a:xfrm rot="16200000">
            <a:off x="4164840" y="-3250080"/>
            <a:ext cx="3515400" cy="10016640"/>
          </a:xfrm>
          <a:prstGeom prst="rect">
            <a:avLst/>
          </a:prstGeom>
          <a:ln w="0">
            <a:noFill/>
          </a:ln>
        </p:spPr>
      </p:pic>
      <p:pic>
        <p:nvPicPr>
          <p:cNvPr id="88" name="Рисунок 4" descr=""/>
          <p:cNvPicPr/>
          <p:nvPr/>
        </p:nvPicPr>
        <p:blipFill>
          <a:blip r:embed="rId2"/>
          <a:srcRect l="0" t="0" r="7980" b="6840"/>
          <a:stretch/>
        </p:blipFill>
        <p:spPr>
          <a:xfrm>
            <a:off x="2404440" y="3188160"/>
            <a:ext cx="6359040" cy="3669480"/>
          </a:xfrm>
          <a:prstGeom prst="rect">
            <a:avLst/>
          </a:prstGeom>
          <a:ln w="0">
            <a:noFill/>
          </a:ln>
        </p:spPr>
      </p:pic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914400" y="133200"/>
            <a:ext cx="10515240" cy="472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 fontScale="65236"/>
          </a:bodyPr>
          <a:p>
            <a:pPr indent="0" algn="ctr" defTabSz="914400">
              <a:lnSpc>
                <a:spcPct val="90000"/>
              </a:lnSpc>
              <a:buNone/>
            </a:pPr>
            <a:r>
              <a:rPr b="0" lang="ru-RU" sz="4400" spc="-1" strike="noStrike">
                <a:solidFill>
                  <a:srgbClr val="ff0000"/>
                </a:solidFill>
                <a:latin typeface="Arial Black"/>
                <a:ea typeface="Arial"/>
              </a:rPr>
              <a:t>ЛОЖНЫЕ ДОКУМЕНТЫ</a:t>
            </a:r>
            <a:endParaRPr b="0" lang="ru-RU" sz="44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Объект 3" descr=""/>
          <p:cNvPicPr/>
          <p:nvPr/>
        </p:nvPicPr>
        <p:blipFill>
          <a:blip r:embed="rId1"/>
          <a:srcRect l="25102" t="8829" r="17130" b="5592"/>
          <a:stretch/>
        </p:blipFill>
        <p:spPr>
          <a:xfrm>
            <a:off x="118080" y="17640"/>
            <a:ext cx="3446280" cy="6807600"/>
          </a:xfrm>
          <a:prstGeom prst="rect">
            <a:avLst/>
          </a:prstGeom>
          <a:ln w="0">
            <a:solidFill>
              <a:srgbClr val="2e5db9"/>
            </a:solidFill>
          </a:ln>
        </p:spPr>
      </p:pic>
      <p:sp>
        <p:nvSpPr>
          <p:cNvPr id="91" name="Прямоугольник 4"/>
          <p:cNvSpPr/>
          <p:nvPr/>
        </p:nvSpPr>
        <p:spPr>
          <a:xfrm>
            <a:off x="410760" y="4658040"/>
            <a:ext cx="527040" cy="184320"/>
          </a:xfrm>
          <a:prstGeom prst="rect">
            <a:avLst/>
          </a:prstGeom>
          <a:solidFill>
            <a:srgbClr val="3267c3"/>
          </a:solidFill>
          <a:ln>
            <a:solidFill>
              <a:srgbClr val="4372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ru-RU" sz="1800" spc="-1" strike="noStrike">
              <a:solidFill>
                <a:schemeClr val="lt1"/>
              </a:solidFill>
              <a:latin typeface="Calibri"/>
              <a:ea typeface="Arial"/>
            </a:endParaRPr>
          </a:p>
        </p:txBody>
      </p:sp>
      <p:pic>
        <p:nvPicPr>
          <p:cNvPr id="92" name="Рисунок 6" descr=""/>
          <p:cNvPicPr/>
          <p:nvPr/>
        </p:nvPicPr>
        <p:blipFill>
          <a:blip r:embed="rId2"/>
          <a:srcRect l="-196" t="13158" r="0" b="3108"/>
          <a:stretch/>
        </p:blipFill>
        <p:spPr>
          <a:xfrm rot="5400000">
            <a:off x="6235200" y="1273320"/>
            <a:ext cx="6825240" cy="4277880"/>
          </a:xfrm>
          <a:prstGeom prst="rect">
            <a:avLst/>
          </a:prstGeom>
          <a:ln w="0">
            <a:noFill/>
          </a:ln>
        </p:spPr>
      </p:pic>
      <p:pic>
        <p:nvPicPr>
          <p:cNvPr id="93" name="Рисунок 1" descr=""/>
          <p:cNvPicPr/>
          <p:nvPr/>
        </p:nvPicPr>
        <p:blipFill>
          <a:blip r:embed="rId3"/>
          <a:stretch/>
        </p:blipFill>
        <p:spPr>
          <a:xfrm>
            <a:off x="3682440" y="-32400"/>
            <a:ext cx="3589560" cy="6857640"/>
          </a:xfrm>
          <a:prstGeom prst="rect">
            <a:avLst/>
          </a:prstGeom>
          <a:ln w="0">
            <a:noFill/>
          </a:ln>
        </p:spPr>
      </p:pic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938160" y="0"/>
            <a:ext cx="10515240" cy="472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 fontScale="65236"/>
          </a:bodyPr>
          <a:p>
            <a:pPr indent="0" algn="ctr" defTabSz="914400">
              <a:lnSpc>
                <a:spcPct val="90000"/>
              </a:lnSpc>
              <a:buNone/>
            </a:pPr>
            <a:r>
              <a:rPr b="0" lang="ru-RU" sz="4400" spc="-1" strike="noStrike">
                <a:solidFill>
                  <a:srgbClr val="ff0000"/>
                </a:solidFill>
                <a:latin typeface="Arial Black"/>
                <a:ea typeface="Arial"/>
              </a:rPr>
              <a:t>ЛОЖНЫЕ ДОКУМЕНТЫ и СООБЩЕНИЯ</a:t>
            </a:r>
            <a:endParaRPr b="0" lang="ru-RU" sz="44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472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 fontScale="65236"/>
          </a:bodyPr>
          <a:p>
            <a:pPr indent="0" algn="ctr" defTabSz="914400">
              <a:lnSpc>
                <a:spcPct val="90000"/>
              </a:lnSpc>
              <a:buNone/>
            </a:pPr>
            <a:r>
              <a:rPr b="0" lang="ru-RU" sz="4400" spc="-1" strike="noStrike">
                <a:solidFill>
                  <a:srgbClr val="ff0000"/>
                </a:solidFill>
                <a:latin typeface="Arial Black"/>
                <a:ea typeface="Arial"/>
              </a:rPr>
              <a:t>ЛОЖНЫЕ ДОКУМЕНТЫ</a:t>
            </a:r>
            <a:endParaRPr b="0" lang="ru-RU" sz="4400" spc="-1" strike="noStrike">
              <a:solidFill>
                <a:schemeClr val="dk1"/>
              </a:solidFill>
              <a:latin typeface="Calibri"/>
            </a:endParaRPr>
          </a:p>
        </p:txBody>
      </p:sp>
      <p:pic>
        <p:nvPicPr>
          <p:cNvPr id="96" name="Объект 3" descr=""/>
          <p:cNvPicPr/>
          <p:nvPr/>
        </p:nvPicPr>
        <p:blipFill>
          <a:blip r:embed="rId1"/>
          <a:srcRect l="16410" t="1167" r="17658" b="40168"/>
          <a:stretch/>
        </p:blipFill>
        <p:spPr>
          <a:xfrm>
            <a:off x="838080" y="757080"/>
            <a:ext cx="3898800" cy="5886000"/>
          </a:xfrm>
          <a:prstGeom prst="rect">
            <a:avLst/>
          </a:prstGeom>
          <a:ln w="0">
            <a:noFill/>
          </a:ln>
        </p:spPr>
      </p:pic>
      <p:pic>
        <p:nvPicPr>
          <p:cNvPr id="97" name="Рисунок 4" descr=""/>
          <p:cNvPicPr/>
          <p:nvPr/>
        </p:nvPicPr>
        <p:blipFill>
          <a:blip r:embed="rId2"/>
          <a:srcRect l="16406" t="555" r="3047" b="14583"/>
          <a:stretch/>
        </p:blipFill>
        <p:spPr>
          <a:xfrm>
            <a:off x="5153040" y="757080"/>
            <a:ext cx="3990600" cy="5947200"/>
          </a:xfrm>
          <a:prstGeom prst="rect">
            <a:avLst/>
          </a:prstGeom>
          <a:ln w="0">
            <a:noFill/>
          </a:ln>
        </p:spPr>
      </p:pic>
      <p:pic>
        <p:nvPicPr>
          <p:cNvPr id="98" name="Рисунок 6" descr=""/>
          <p:cNvPicPr/>
          <p:nvPr/>
        </p:nvPicPr>
        <p:blipFill>
          <a:blip r:embed="rId3"/>
          <a:srcRect l="9084" t="12083" r="2940" b="32596"/>
          <a:stretch/>
        </p:blipFill>
        <p:spPr>
          <a:xfrm>
            <a:off x="4737600" y="757080"/>
            <a:ext cx="4052160" cy="5886000"/>
          </a:xfrm>
          <a:prstGeom prst="rect">
            <a:avLst/>
          </a:prstGeom>
          <a:ln w="0">
            <a:noFill/>
          </a:ln>
        </p:spPr>
      </p:pic>
      <p:pic>
        <p:nvPicPr>
          <p:cNvPr id="99" name="Рисунок 2" descr=""/>
          <p:cNvPicPr/>
          <p:nvPr/>
        </p:nvPicPr>
        <p:blipFill>
          <a:blip r:embed="rId4"/>
          <a:stretch/>
        </p:blipFill>
        <p:spPr>
          <a:xfrm>
            <a:off x="8177760" y="757080"/>
            <a:ext cx="3967920" cy="56098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851040" y="191520"/>
            <a:ext cx="10515240" cy="4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 fontScale="87285" lnSpcReduction="10000"/>
          </a:bodyPr>
          <a:p>
            <a:pPr indent="0" algn="ctr" defTabSz="914400">
              <a:lnSpc>
                <a:spcPct val="90000"/>
              </a:lnSpc>
              <a:buNone/>
            </a:pPr>
            <a:r>
              <a:rPr b="0" lang="ru-RU" sz="3200" spc="-1" strike="noStrike">
                <a:solidFill>
                  <a:srgbClr val="ff0000"/>
                </a:solidFill>
                <a:latin typeface="Arial Black"/>
                <a:ea typeface="Arial"/>
              </a:rPr>
              <a:t>ЛОЖНЫЕ УДОСТОВЕРЕНИЯ ЦБ РФ</a:t>
            </a:r>
            <a:endParaRPr b="0" lang="ru-RU" sz="3200" spc="-1" strike="noStrike">
              <a:solidFill>
                <a:schemeClr val="dk1"/>
              </a:solidFill>
              <a:latin typeface="Calibri"/>
            </a:endParaRPr>
          </a:p>
        </p:txBody>
      </p:sp>
      <p:pic>
        <p:nvPicPr>
          <p:cNvPr id="101" name="Рисунок 4" descr=""/>
          <p:cNvPicPr/>
          <p:nvPr/>
        </p:nvPicPr>
        <p:blipFill>
          <a:blip r:embed="rId1"/>
          <a:srcRect l="4878" t="23472" r="6082" b="17639"/>
          <a:stretch/>
        </p:blipFill>
        <p:spPr>
          <a:xfrm>
            <a:off x="161640" y="726480"/>
            <a:ext cx="2819160" cy="4038120"/>
          </a:xfrm>
          <a:prstGeom prst="rect">
            <a:avLst/>
          </a:prstGeom>
          <a:ln w="0">
            <a:noFill/>
          </a:ln>
        </p:spPr>
      </p:pic>
      <p:pic>
        <p:nvPicPr>
          <p:cNvPr id="102" name="Рисунок 5" descr=""/>
          <p:cNvPicPr/>
          <p:nvPr/>
        </p:nvPicPr>
        <p:blipFill>
          <a:blip r:embed="rId2"/>
          <a:srcRect l="0" t="22497" r="14074" b="37077"/>
          <a:stretch/>
        </p:blipFill>
        <p:spPr>
          <a:xfrm>
            <a:off x="3620880" y="4467240"/>
            <a:ext cx="3698640" cy="2319480"/>
          </a:xfrm>
          <a:prstGeom prst="rect">
            <a:avLst/>
          </a:prstGeom>
          <a:ln w="0">
            <a:noFill/>
          </a:ln>
        </p:spPr>
      </p:pic>
      <p:pic>
        <p:nvPicPr>
          <p:cNvPr id="103" name="Рисунок 7" descr=""/>
          <p:cNvPicPr/>
          <p:nvPr/>
        </p:nvPicPr>
        <p:blipFill>
          <a:blip r:embed="rId3"/>
          <a:srcRect l="2277" t="53744" r="1537" b="22219"/>
          <a:stretch/>
        </p:blipFill>
        <p:spPr>
          <a:xfrm>
            <a:off x="7238880" y="790560"/>
            <a:ext cx="4952520" cy="1647360"/>
          </a:xfrm>
          <a:prstGeom prst="rect">
            <a:avLst/>
          </a:prstGeom>
          <a:ln w="0">
            <a:noFill/>
          </a:ln>
        </p:spPr>
      </p:pic>
      <p:pic>
        <p:nvPicPr>
          <p:cNvPr id="104" name="Рисунок 8" descr=""/>
          <p:cNvPicPr/>
          <p:nvPr/>
        </p:nvPicPr>
        <p:blipFill>
          <a:blip r:embed="rId4"/>
          <a:srcRect l="2098" t="34861" r="13947" b="31390"/>
          <a:stretch/>
        </p:blipFill>
        <p:spPr>
          <a:xfrm>
            <a:off x="382320" y="4467240"/>
            <a:ext cx="3238200" cy="2314080"/>
          </a:xfrm>
          <a:prstGeom prst="rect">
            <a:avLst/>
          </a:prstGeom>
          <a:ln w="0">
            <a:noFill/>
          </a:ln>
        </p:spPr>
      </p:pic>
      <p:pic>
        <p:nvPicPr>
          <p:cNvPr id="105" name="Рисунок 9" descr=""/>
          <p:cNvPicPr/>
          <p:nvPr/>
        </p:nvPicPr>
        <p:blipFill>
          <a:blip r:embed="rId5"/>
          <a:srcRect l="0" t="16137" r="10343" b="0"/>
          <a:stretch/>
        </p:blipFill>
        <p:spPr>
          <a:xfrm>
            <a:off x="10054800" y="2438280"/>
            <a:ext cx="2136600" cy="3705840"/>
          </a:xfrm>
          <a:prstGeom prst="rect">
            <a:avLst/>
          </a:prstGeom>
          <a:ln w="0">
            <a:noFill/>
          </a:ln>
        </p:spPr>
      </p:pic>
      <p:pic>
        <p:nvPicPr>
          <p:cNvPr id="106" name="Рисунок 10" descr=""/>
          <p:cNvPicPr/>
          <p:nvPr/>
        </p:nvPicPr>
        <p:blipFill>
          <a:blip r:embed="rId6"/>
          <a:srcRect l="3072" t="6991" r="3586" b="13382"/>
          <a:stretch/>
        </p:blipFill>
        <p:spPr>
          <a:xfrm>
            <a:off x="6588000" y="2438280"/>
            <a:ext cx="3466800" cy="4390560"/>
          </a:xfrm>
          <a:prstGeom prst="rect">
            <a:avLst/>
          </a:prstGeom>
          <a:ln w="0">
            <a:noFill/>
          </a:ln>
        </p:spPr>
      </p:pic>
      <p:pic>
        <p:nvPicPr>
          <p:cNvPr id="107" name="Рисунок 2" descr=""/>
          <p:cNvPicPr/>
          <p:nvPr/>
        </p:nvPicPr>
        <p:blipFill>
          <a:blip r:embed="rId7"/>
          <a:srcRect l="20137" t="52360" r="18406" b="30238"/>
          <a:stretch/>
        </p:blipFill>
        <p:spPr>
          <a:xfrm>
            <a:off x="3094920" y="2274840"/>
            <a:ext cx="3458880" cy="2192040"/>
          </a:xfrm>
          <a:prstGeom prst="rect">
            <a:avLst/>
          </a:prstGeom>
          <a:ln w="0">
            <a:noFill/>
          </a:ln>
        </p:spPr>
      </p:pic>
      <p:pic>
        <p:nvPicPr>
          <p:cNvPr id="108" name="Объект 11" descr=""/>
          <p:cNvPicPr/>
          <p:nvPr/>
        </p:nvPicPr>
        <p:blipFill>
          <a:blip r:embed="rId8"/>
          <a:srcRect l="4440" t="40344" r="7605" b="45926"/>
          <a:stretch/>
        </p:blipFill>
        <p:spPr>
          <a:xfrm>
            <a:off x="3091320" y="785160"/>
            <a:ext cx="4240080" cy="14335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>
              <a:buNone/>
            </a:pPr>
            <a:endParaRPr b="0" lang="ru-RU" sz="4400" spc="-1" strike="noStrike">
              <a:solidFill>
                <a:schemeClr val="dk1"/>
              </a:solidFill>
              <a:latin typeface="Calibri Light"/>
              <a:ea typeface="Arial"/>
            </a:endParaRPr>
          </a:p>
        </p:txBody>
      </p:sp>
      <p:pic>
        <p:nvPicPr>
          <p:cNvPr id="110" name="Объект 5" descr=""/>
          <p:cNvPicPr/>
          <p:nvPr/>
        </p:nvPicPr>
        <p:blipFill>
          <a:blip r:embed="rId1"/>
          <a:srcRect l="1607" t="2625" r="1687" b="9175"/>
          <a:stretch/>
        </p:blipFill>
        <p:spPr>
          <a:xfrm rot="5400000">
            <a:off x="522720" y="1526760"/>
            <a:ext cx="6514560" cy="4210920"/>
          </a:xfrm>
          <a:prstGeom prst="rect">
            <a:avLst/>
          </a:prstGeom>
          <a:ln w="0">
            <a:noFill/>
          </a:ln>
        </p:spPr>
      </p:pic>
      <p:pic>
        <p:nvPicPr>
          <p:cNvPr id="111" name="Рисунок 6" descr=""/>
          <p:cNvPicPr/>
          <p:nvPr/>
        </p:nvPicPr>
        <p:blipFill>
          <a:blip r:embed="rId2"/>
          <a:srcRect l="9238" t="3380" r="6159" b="8074"/>
          <a:stretch/>
        </p:blipFill>
        <p:spPr>
          <a:xfrm>
            <a:off x="5885640" y="375120"/>
            <a:ext cx="4683600" cy="6514560"/>
          </a:xfrm>
          <a:prstGeom prst="rect">
            <a:avLst/>
          </a:prstGeom>
          <a:ln w="0">
            <a:noFill/>
          </a:ln>
        </p:spPr>
      </p:pic>
      <p:sp>
        <p:nvSpPr>
          <p:cNvPr id="112" name="Заголовок 1"/>
          <p:cNvSpPr/>
          <p:nvPr/>
        </p:nvSpPr>
        <p:spPr>
          <a:xfrm>
            <a:off x="838080" y="365040"/>
            <a:ext cx="10515240" cy="472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rmAutofit fontScale="65236"/>
          </a:bodyPr>
          <a:p>
            <a:pPr algn="ctr" defTabSz="914400">
              <a:lnSpc>
                <a:spcPct val="90000"/>
              </a:lnSpc>
            </a:pPr>
            <a:r>
              <a:rPr b="0" lang="ru-RU" sz="4400" spc="-1" strike="noStrike">
                <a:solidFill>
                  <a:srgbClr val="ff0000"/>
                </a:solidFill>
                <a:latin typeface="Arial Black"/>
                <a:ea typeface="Arial"/>
              </a:rPr>
              <a:t>ЛОЖНЫЕ ДОКУМЕНТЫ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>
              <a:buNone/>
            </a:pPr>
            <a:endParaRPr b="0" lang="ru-RU" sz="4400" spc="-1" strike="noStrike">
              <a:solidFill>
                <a:schemeClr val="dk1"/>
              </a:solidFill>
              <a:latin typeface="Calibri Light"/>
              <a:ea typeface="Arial"/>
            </a:endParaRPr>
          </a:p>
        </p:txBody>
      </p:sp>
      <p:pic>
        <p:nvPicPr>
          <p:cNvPr id="114" name="Объект 3" descr=""/>
          <p:cNvPicPr/>
          <p:nvPr/>
        </p:nvPicPr>
        <p:blipFill>
          <a:blip r:embed="rId1"/>
          <a:srcRect l="4413" t="16774" r="4342" b="20655"/>
          <a:stretch/>
        </p:blipFill>
        <p:spPr>
          <a:xfrm>
            <a:off x="128880" y="772560"/>
            <a:ext cx="8188560" cy="5614920"/>
          </a:xfrm>
          <a:prstGeom prst="rect">
            <a:avLst/>
          </a:prstGeom>
          <a:ln w="0">
            <a:noFill/>
          </a:ln>
        </p:spPr>
      </p:pic>
      <p:pic>
        <p:nvPicPr>
          <p:cNvPr id="115" name="Рисунок 4" descr=""/>
          <p:cNvPicPr/>
          <p:nvPr/>
        </p:nvPicPr>
        <p:blipFill>
          <a:blip r:embed="rId2"/>
          <a:srcRect l="7495" t="16715" r="3302" b="21128"/>
          <a:stretch/>
        </p:blipFill>
        <p:spPr>
          <a:xfrm>
            <a:off x="4223160" y="772560"/>
            <a:ext cx="8057520" cy="5614920"/>
          </a:xfrm>
          <a:prstGeom prst="rect">
            <a:avLst/>
          </a:prstGeom>
          <a:ln w="0">
            <a:noFill/>
          </a:ln>
        </p:spPr>
      </p:pic>
      <p:sp>
        <p:nvSpPr>
          <p:cNvPr id="116" name="Заголовок 1"/>
          <p:cNvSpPr/>
          <p:nvPr/>
        </p:nvSpPr>
        <p:spPr>
          <a:xfrm>
            <a:off x="838080" y="365040"/>
            <a:ext cx="10515240" cy="472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rmAutofit fontScale="65236"/>
          </a:bodyPr>
          <a:p>
            <a:pPr algn="ctr" defTabSz="914400">
              <a:lnSpc>
                <a:spcPct val="90000"/>
              </a:lnSpc>
            </a:pPr>
            <a:r>
              <a:rPr b="0" lang="ru-RU" sz="4400" spc="-1" strike="noStrike">
                <a:solidFill>
                  <a:srgbClr val="ff0000"/>
                </a:solidFill>
                <a:latin typeface="Arial Black"/>
                <a:ea typeface="Arial"/>
              </a:rPr>
              <a:t>ЛОЖНЫЕ ДОКУМЕНТЫ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Заголовок 1"/>
          <p:cNvSpPr/>
          <p:nvPr/>
        </p:nvSpPr>
        <p:spPr>
          <a:xfrm>
            <a:off x="840240" y="142920"/>
            <a:ext cx="10515240" cy="320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rmAutofit fontScale="74783"/>
          </a:bodyPr>
          <a:p>
            <a:pPr algn="ctr" defTabSz="914400">
              <a:lnSpc>
                <a:spcPct val="90000"/>
              </a:lnSpc>
            </a:pPr>
            <a:r>
              <a:rPr b="0" lang="ru-RU" sz="2400" spc="-1" strike="noStrike">
                <a:solidFill>
                  <a:srgbClr val="ff0000"/>
                </a:solidFill>
                <a:latin typeface="Arial Black"/>
                <a:ea typeface="Arial"/>
              </a:rPr>
              <a:t>ЛОЖНЫЕ ПИСЬМА ГОСУСЛУГИ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18" name="Рисунок 4" descr=""/>
          <p:cNvPicPr/>
          <p:nvPr/>
        </p:nvPicPr>
        <p:blipFill>
          <a:blip r:embed="rId1"/>
          <a:srcRect l="0" t="35284" r="0" b="6629"/>
          <a:stretch/>
        </p:blipFill>
        <p:spPr>
          <a:xfrm>
            <a:off x="-69120" y="577440"/>
            <a:ext cx="3671280" cy="4501800"/>
          </a:xfrm>
          <a:prstGeom prst="rect">
            <a:avLst/>
          </a:prstGeom>
          <a:ln w="0">
            <a:noFill/>
          </a:ln>
        </p:spPr>
      </p:pic>
      <p:sp>
        <p:nvSpPr>
          <p:cNvPr id="119" name="Прямоугольник 5"/>
          <p:cNvSpPr/>
          <p:nvPr/>
        </p:nvSpPr>
        <p:spPr>
          <a:xfrm>
            <a:off x="470520" y="730440"/>
            <a:ext cx="1155240" cy="1472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ru-RU" sz="1800" spc="-1" strike="noStrike">
              <a:solidFill>
                <a:schemeClr val="lt1"/>
              </a:solidFill>
              <a:latin typeface="Calibri"/>
              <a:ea typeface="Arial"/>
            </a:endParaRPr>
          </a:p>
        </p:txBody>
      </p:sp>
      <p:pic>
        <p:nvPicPr>
          <p:cNvPr id="120" name="Рисунок 6" descr=""/>
          <p:cNvPicPr/>
          <p:nvPr/>
        </p:nvPicPr>
        <p:blipFill>
          <a:blip r:embed="rId2"/>
          <a:srcRect l="9394" t="18157" r="9079" b="10854"/>
          <a:stretch/>
        </p:blipFill>
        <p:spPr>
          <a:xfrm>
            <a:off x="8803440" y="425160"/>
            <a:ext cx="3206520" cy="5583960"/>
          </a:xfrm>
          <a:prstGeom prst="rect">
            <a:avLst/>
          </a:prstGeom>
          <a:ln w="0">
            <a:noFill/>
          </a:ln>
        </p:spPr>
      </p:pic>
      <p:pic>
        <p:nvPicPr>
          <p:cNvPr id="121" name="Рисунок 7" descr=""/>
          <p:cNvPicPr/>
          <p:nvPr/>
        </p:nvPicPr>
        <p:blipFill>
          <a:blip r:embed="rId3"/>
          <a:srcRect l="0" t="13587" r="0" b="7173"/>
          <a:stretch/>
        </p:blipFill>
        <p:spPr>
          <a:xfrm>
            <a:off x="2693160" y="425160"/>
            <a:ext cx="3428640" cy="5433840"/>
          </a:xfrm>
          <a:prstGeom prst="rect">
            <a:avLst/>
          </a:prstGeom>
          <a:ln w="0">
            <a:noFill/>
          </a:ln>
        </p:spPr>
      </p:pic>
      <p:pic>
        <p:nvPicPr>
          <p:cNvPr id="122" name="Рисунок 9" descr=""/>
          <p:cNvPicPr/>
          <p:nvPr/>
        </p:nvPicPr>
        <p:blipFill>
          <a:blip r:embed="rId4"/>
          <a:srcRect l="0" t="18539" r="0" b="7047"/>
          <a:stretch/>
        </p:blipFill>
        <p:spPr>
          <a:xfrm>
            <a:off x="5982840" y="463680"/>
            <a:ext cx="2803680" cy="4173120"/>
          </a:xfrm>
          <a:prstGeom prst="rect">
            <a:avLst/>
          </a:prstGeom>
          <a:ln w="0">
            <a:noFill/>
          </a:ln>
        </p:spPr>
      </p:pic>
      <p:sp>
        <p:nvSpPr>
          <p:cNvPr id="123" name="Овал 10"/>
          <p:cNvSpPr/>
          <p:nvPr/>
        </p:nvSpPr>
        <p:spPr>
          <a:xfrm>
            <a:off x="4203360" y="2165400"/>
            <a:ext cx="1705320" cy="3052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ru-RU" sz="1800" spc="-1" strike="noStrike">
              <a:solidFill>
                <a:schemeClr val="lt1"/>
              </a:solidFill>
              <a:latin typeface="Calibri"/>
              <a:ea typeface="Arial"/>
            </a:endParaRPr>
          </a:p>
        </p:txBody>
      </p:sp>
      <p:sp>
        <p:nvSpPr>
          <p:cNvPr id="124" name="Овал 11"/>
          <p:cNvSpPr/>
          <p:nvPr/>
        </p:nvSpPr>
        <p:spPr>
          <a:xfrm>
            <a:off x="843480" y="536040"/>
            <a:ext cx="1848960" cy="22752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ru-RU" sz="1800" spc="-1" strike="noStrike">
              <a:solidFill>
                <a:schemeClr val="lt1"/>
              </a:solidFill>
              <a:latin typeface="Calibri"/>
              <a:ea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Рисунок 4" descr=""/>
          <p:cNvPicPr/>
          <p:nvPr/>
        </p:nvPicPr>
        <p:blipFill>
          <a:blip r:embed="rId1"/>
          <a:srcRect l="0" t="5506" r="10024" b="21222"/>
          <a:stretch/>
        </p:blipFill>
        <p:spPr>
          <a:xfrm>
            <a:off x="151200" y="914400"/>
            <a:ext cx="2452320" cy="4191120"/>
          </a:xfrm>
          <a:prstGeom prst="rect">
            <a:avLst/>
          </a:prstGeom>
          <a:ln w="0">
            <a:noFill/>
          </a:ln>
        </p:spPr>
      </p:pic>
      <p:pic>
        <p:nvPicPr>
          <p:cNvPr id="126" name="Рисунок 5" descr=""/>
          <p:cNvPicPr/>
          <p:nvPr/>
        </p:nvPicPr>
        <p:blipFill>
          <a:blip r:embed="rId2"/>
          <a:srcRect l="-281" t="13843" r="281" b="26977"/>
          <a:stretch/>
        </p:blipFill>
        <p:spPr>
          <a:xfrm>
            <a:off x="2499480" y="914400"/>
            <a:ext cx="3084840" cy="4057920"/>
          </a:xfrm>
          <a:prstGeom prst="rect">
            <a:avLst/>
          </a:prstGeom>
          <a:ln w="0">
            <a:noFill/>
          </a:ln>
        </p:spPr>
      </p:pic>
      <p:pic>
        <p:nvPicPr>
          <p:cNvPr id="127" name="Рисунок 6" descr=""/>
          <p:cNvPicPr/>
          <p:nvPr/>
        </p:nvPicPr>
        <p:blipFill>
          <a:blip r:embed="rId3"/>
          <a:srcRect l="4163" t="7484" r="4287" b="-183"/>
          <a:stretch/>
        </p:blipFill>
        <p:spPr>
          <a:xfrm>
            <a:off x="5582880" y="977760"/>
            <a:ext cx="2671560" cy="3520800"/>
          </a:xfrm>
          <a:prstGeom prst="rect">
            <a:avLst/>
          </a:prstGeom>
          <a:ln w="0">
            <a:noFill/>
          </a:ln>
        </p:spPr>
      </p:pic>
      <p:pic>
        <p:nvPicPr>
          <p:cNvPr id="128" name="Рисунок 7" descr=""/>
          <p:cNvPicPr/>
          <p:nvPr/>
        </p:nvPicPr>
        <p:blipFill>
          <a:blip r:embed="rId4"/>
          <a:srcRect l="0" t="0" r="3990" b="19347"/>
          <a:stretch/>
        </p:blipFill>
        <p:spPr>
          <a:xfrm>
            <a:off x="8254800" y="977760"/>
            <a:ext cx="3716280" cy="3076920"/>
          </a:xfrm>
          <a:prstGeom prst="rect">
            <a:avLst/>
          </a:prstGeom>
          <a:ln w="0">
            <a:noFill/>
          </a:ln>
        </p:spPr>
      </p:pic>
      <p:cxnSp>
        <p:nvCxnSpPr>
          <p:cNvPr id="129" name="Прямая соединительная линия 9"/>
          <p:cNvCxnSpPr/>
          <p:nvPr/>
        </p:nvCxnSpPr>
        <p:spPr>
          <a:xfrm>
            <a:off x="9039240" y="2412000"/>
            <a:ext cx="1506960" cy="360"/>
          </a:xfrm>
          <a:prstGeom prst="straightConnector1">
            <a:avLst/>
          </a:prstGeom>
          <a:ln>
            <a:solidFill>
              <a:srgbClr val="4472c4"/>
            </a:solidFill>
          </a:ln>
        </p:spPr>
      </p:cxnSp>
      <p:sp>
        <p:nvSpPr>
          <p:cNvPr id="130" name="Заголовок 1"/>
          <p:cNvSpPr/>
          <p:nvPr/>
        </p:nvSpPr>
        <p:spPr>
          <a:xfrm>
            <a:off x="838080" y="200160"/>
            <a:ext cx="10515240" cy="777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rmAutofit fontScale="71601" lnSpcReduction="20000"/>
          </a:bodyPr>
          <a:p>
            <a:pPr algn="ctr" defTabSz="914400">
              <a:lnSpc>
                <a:spcPct val="90000"/>
              </a:lnSpc>
            </a:pPr>
            <a:r>
              <a:rPr b="1" lang="ru-RU" sz="4400" spc="-1" strike="noStrike">
                <a:solidFill>
                  <a:srgbClr val="ff0000"/>
                </a:solidFill>
                <a:latin typeface="Times New Roman"/>
                <a:ea typeface="Arial"/>
              </a:rPr>
              <a:t>МОШЕННИКИ НА РАЗЛИЧНЫХ МАРКЕТПЛЕЙСАХ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Объект 3" descr=""/>
          <p:cNvPicPr/>
          <p:nvPr/>
        </p:nvPicPr>
        <p:blipFill>
          <a:blip r:embed="rId1"/>
          <a:srcRect l="14586" t="2530" r="23924" b="2613"/>
          <a:stretch/>
        </p:blipFill>
        <p:spPr>
          <a:xfrm>
            <a:off x="2597040" y="915120"/>
            <a:ext cx="2450880" cy="5041440"/>
          </a:xfrm>
          <a:prstGeom prst="rect">
            <a:avLst/>
          </a:prstGeom>
          <a:ln w="0">
            <a:noFill/>
          </a:ln>
        </p:spPr>
      </p:pic>
      <p:pic>
        <p:nvPicPr>
          <p:cNvPr id="132" name="Рисунок 4" descr=""/>
          <p:cNvPicPr/>
          <p:nvPr/>
        </p:nvPicPr>
        <p:blipFill>
          <a:blip r:embed="rId2"/>
          <a:srcRect l="15732" t="4918" r="23143" b="4991"/>
          <a:stretch/>
        </p:blipFill>
        <p:spPr>
          <a:xfrm>
            <a:off x="66600" y="915120"/>
            <a:ext cx="2565000" cy="5041440"/>
          </a:xfrm>
          <a:prstGeom prst="rect">
            <a:avLst/>
          </a:prstGeom>
          <a:ln w="0">
            <a:noFill/>
          </a:ln>
        </p:spPr>
      </p:pic>
      <p:pic>
        <p:nvPicPr>
          <p:cNvPr id="133" name="Рисунок 6" descr=""/>
          <p:cNvPicPr/>
          <p:nvPr/>
        </p:nvPicPr>
        <p:blipFill>
          <a:blip r:embed="rId3"/>
          <a:srcRect l="0" t="10370" r="0" b="7221"/>
          <a:stretch/>
        </p:blipFill>
        <p:spPr>
          <a:xfrm>
            <a:off x="5048280" y="915120"/>
            <a:ext cx="3070440" cy="5651280"/>
          </a:xfrm>
          <a:prstGeom prst="rect">
            <a:avLst/>
          </a:prstGeom>
          <a:ln w="0">
            <a:noFill/>
          </a:ln>
        </p:spPr>
      </p:pic>
      <p:sp>
        <p:nvSpPr>
          <p:cNvPr id="134" name="Овал 7"/>
          <p:cNvSpPr/>
          <p:nvPr/>
        </p:nvSpPr>
        <p:spPr>
          <a:xfrm>
            <a:off x="6415560" y="5779800"/>
            <a:ext cx="1872720" cy="53928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ru-RU" sz="1800" spc="-1" strike="noStrike">
              <a:solidFill>
                <a:schemeClr val="lt1"/>
              </a:solidFill>
              <a:latin typeface="Calibri"/>
              <a:ea typeface="Arial"/>
            </a:endParaRPr>
          </a:p>
        </p:txBody>
      </p:sp>
      <p:sp>
        <p:nvSpPr>
          <p:cNvPr id="135" name="Овал 8"/>
          <p:cNvSpPr/>
          <p:nvPr/>
        </p:nvSpPr>
        <p:spPr>
          <a:xfrm>
            <a:off x="5479920" y="961560"/>
            <a:ext cx="2507760" cy="35532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ru-RU" sz="1800" spc="-1" strike="noStrike">
              <a:solidFill>
                <a:schemeClr val="lt1"/>
              </a:solidFill>
              <a:latin typeface="Calibri"/>
              <a:ea typeface="Arial"/>
            </a:endParaRPr>
          </a:p>
        </p:txBody>
      </p:sp>
      <p:pic>
        <p:nvPicPr>
          <p:cNvPr id="136" name="Рисунок 10" descr=""/>
          <p:cNvPicPr/>
          <p:nvPr/>
        </p:nvPicPr>
        <p:blipFill>
          <a:blip r:embed="rId4"/>
          <a:srcRect l="0" t="46106" r="0" b="9627"/>
          <a:stretch/>
        </p:blipFill>
        <p:spPr>
          <a:xfrm>
            <a:off x="8119080" y="3498840"/>
            <a:ext cx="3234240" cy="3197160"/>
          </a:xfrm>
          <a:prstGeom prst="rect">
            <a:avLst/>
          </a:prstGeom>
          <a:ln w="0">
            <a:noFill/>
          </a:ln>
        </p:spPr>
      </p:pic>
      <p:pic>
        <p:nvPicPr>
          <p:cNvPr id="137" name="Рисунок 11" descr=""/>
          <p:cNvPicPr/>
          <p:nvPr/>
        </p:nvPicPr>
        <p:blipFill>
          <a:blip r:embed="rId5"/>
          <a:srcRect l="0" t="10370" r="0" b="57401"/>
          <a:stretch/>
        </p:blipFill>
        <p:spPr>
          <a:xfrm>
            <a:off x="8103240" y="915120"/>
            <a:ext cx="3589920" cy="2583360"/>
          </a:xfrm>
          <a:prstGeom prst="rect">
            <a:avLst/>
          </a:prstGeom>
          <a:ln w="0">
            <a:noFill/>
          </a:ln>
        </p:spPr>
      </p:pic>
      <p:sp>
        <p:nvSpPr>
          <p:cNvPr id="138" name="Овал 12"/>
          <p:cNvSpPr/>
          <p:nvPr/>
        </p:nvSpPr>
        <p:spPr>
          <a:xfrm>
            <a:off x="8119080" y="2778120"/>
            <a:ext cx="2726280" cy="25704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ru-RU" sz="1800" spc="-1" strike="noStrike">
              <a:solidFill>
                <a:schemeClr val="lt1"/>
              </a:solidFill>
              <a:latin typeface="Calibri"/>
              <a:ea typeface="Arial"/>
            </a:endParaRPr>
          </a:p>
        </p:txBody>
      </p:sp>
      <p:sp>
        <p:nvSpPr>
          <p:cNvPr id="139" name="Прямоугольник 1"/>
          <p:cNvSpPr/>
          <p:nvPr/>
        </p:nvSpPr>
        <p:spPr>
          <a:xfrm>
            <a:off x="9666360" y="6418080"/>
            <a:ext cx="513360" cy="147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ru-RU" sz="1800" spc="-1" strike="noStrike">
              <a:solidFill>
                <a:schemeClr val="lt1"/>
              </a:solidFill>
              <a:latin typeface="Calibri"/>
              <a:ea typeface="Arial"/>
            </a:endParaRPr>
          </a:p>
        </p:txBody>
      </p:sp>
      <p:sp>
        <p:nvSpPr>
          <p:cNvPr id="140" name="Заголовок 1"/>
          <p:cNvSpPr/>
          <p:nvPr/>
        </p:nvSpPr>
        <p:spPr>
          <a:xfrm>
            <a:off x="838080" y="200160"/>
            <a:ext cx="10515240" cy="777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rmAutofit fontScale="71601" lnSpcReduction="20000"/>
          </a:bodyPr>
          <a:p>
            <a:pPr algn="ctr" defTabSz="914400">
              <a:lnSpc>
                <a:spcPct val="90000"/>
              </a:lnSpc>
            </a:pPr>
            <a:r>
              <a:rPr b="1" lang="ru-RU" sz="4400" spc="-1" strike="noStrike">
                <a:solidFill>
                  <a:srgbClr val="ff0000"/>
                </a:solidFill>
                <a:latin typeface="Times New Roman"/>
                <a:ea typeface="Arial"/>
              </a:rPr>
              <a:t>МОШЕННИКИ НА РАЗЛИЧНЫХ МАРКЕТПЛЕЙСАХ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838080" y="127080"/>
            <a:ext cx="10515240" cy="549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 fontScale="87285" lnSpcReduction="10000"/>
          </a:bodyPr>
          <a:p>
            <a:pPr indent="0" algn="ctr" defTabSz="914400">
              <a:lnSpc>
                <a:spcPct val="90000"/>
              </a:lnSpc>
              <a:buNone/>
            </a:pPr>
            <a:r>
              <a:rPr b="0" lang="ru-RU" sz="4400" spc="-1" strike="noStrike">
                <a:solidFill>
                  <a:schemeClr val="lt1"/>
                </a:solidFill>
                <a:latin typeface="Arial Black"/>
                <a:ea typeface="Arial"/>
              </a:rPr>
              <a:t>«ИНВЕСТИЦИИ»</a:t>
            </a:r>
            <a:endParaRPr b="0" lang="ru-RU" sz="4400" spc="-1" strike="noStrike">
              <a:solidFill>
                <a:schemeClr val="dk1"/>
              </a:solidFill>
              <a:latin typeface="Calibri"/>
            </a:endParaRPr>
          </a:p>
        </p:txBody>
      </p:sp>
      <p:pic>
        <p:nvPicPr>
          <p:cNvPr id="142" name="Рисунок 3" descr=""/>
          <p:cNvPicPr/>
          <p:nvPr/>
        </p:nvPicPr>
        <p:blipFill>
          <a:blip r:embed="rId1"/>
          <a:stretch/>
        </p:blipFill>
        <p:spPr>
          <a:xfrm>
            <a:off x="0" y="600120"/>
            <a:ext cx="6086160" cy="5452560"/>
          </a:xfrm>
          <a:prstGeom prst="rect">
            <a:avLst/>
          </a:prstGeom>
          <a:ln w="0">
            <a:noFill/>
          </a:ln>
        </p:spPr>
      </p:pic>
      <p:pic>
        <p:nvPicPr>
          <p:cNvPr id="143" name="Рисунок 4" descr=""/>
          <p:cNvPicPr/>
          <p:nvPr/>
        </p:nvPicPr>
        <p:blipFill>
          <a:blip r:embed="rId2"/>
          <a:srcRect l="0" t="-744" r="14891" b="0"/>
          <a:stretch/>
        </p:blipFill>
        <p:spPr>
          <a:xfrm>
            <a:off x="6067800" y="3828960"/>
            <a:ext cx="6123600" cy="2933280"/>
          </a:xfrm>
          <a:prstGeom prst="rect">
            <a:avLst/>
          </a:prstGeom>
          <a:ln w="0">
            <a:noFill/>
          </a:ln>
        </p:spPr>
      </p:pic>
      <p:pic>
        <p:nvPicPr>
          <p:cNvPr id="144" name="Рисунок 5" descr=""/>
          <p:cNvPicPr/>
          <p:nvPr/>
        </p:nvPicPr>
        <p:blipFill>
          <a:blip r:embed="rId3"/>
          <a:srcRect l="0" t="791" r="22261" b="30453"/>
          <a:stretch/>
        </p:blipFill>
        <p:spPr>
          <a:xfrm>
            <a:off x="6077160" y="745200"/>
            <a:ext cx="6105240" cy="3083760"/>
          </a:xfrm>
          <a:prstGeom prst="rect">
            <a:avLst/>
          </a:prstGeom>
          <a:ln w="0">
            <a:noFill/>
          </a:ln>
        </p:spPr>
      </p:pic>
      <p:sp>
        <p:nvSpPr>
          <p:cNvPr id="145" name="Заголовок 1"/>
          <p:cNvSpPr/>
          <p:nvPr/>
        </p:nvSpPr>
        <p:spPr>
          <a:xfrm>
            <a:off x="838080" y="200160"/>
            <a:ext cx="10515240" cy="777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rmAutofit fontScale="74783"/>
          </a:bodyPr>
          <a:p>
            <a:pPr algn="ctr" defTabSz="914400">
              <a:lnSpc>
                <a:spcPct val="90000"/>
              </a:lnSpc>
            </a:pPr>
            <a:r>
              <a:rPr b="1" lang="ru-RU" sz="4400" spc="-1" strike="noStrike">
                <a:solidFill>
                  <a:srgbClr val="ff0000"/>
                </a:solidFill>
                <a:latin typeface="Times New Roman"/>
                <a:ea typeface="Arial"/>
              </a:rPr>
              <a:t>МОШЕННИЧЕСТВО ПОД ВИДОМ ИНВЕСТИЦИЙ 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Рисунок 5" descr=""/>
          <p:cNvPicPr/>
          <p:nvPr/>
        </p:nvPicPr>
        <p:blipFill>
          <a:blip r:embed="rId1"/>
          <a:srcRect l="0" t="4835" r="0" b="10902"/>
          <a:stretch/>
        </p:blipFill>
        <p:spPr>
          <a:xfrm>
            <a:off x="0" y="441360"/>
            <a:ext cx="3516840" cy="6416280"/>
          </a:xfrm>
          <a:prstGeom prst="rect">
            <a:avLst/>
          </a:prstGeom>
          <a:ln w="0">
            <a:noFill/>
          </a:ln>
        </p:spPr>
      </p:pic>
      <p:pic>
        <p:nvPicPr>
          <p:cNvPr id="147" name="Рисунок 7" descr=""/>
          <p:cNvPicPr/>
          <p:nvPr/>
        </p:nvPicPr>
        <p:blipFill>
          <a:blip r:embed="rId2"/>
          <a:srcRect l="0" t="5112" r="0" b="12962"/>
          <a:stretch/>
        </p:blipFill>
        <p:spPr>
          <a:xfrm>
            <a:off x="4138560" y="441360"/>
            <a:ext cx="3581640" cy="6353280"/>
          </a:xfrm>
          <a:prstGeom prst="rect">
            <a:avLst/>
          </a:prstGeom>
          <a:ln w="0">
            <a:noFill/>
          </a:ln>
        </p:spPr>
      </p:pic>
      <p:pic>
        <p:nvPicPr>
          <p:cNvPr id="148" name="Рисунок 8" descr=""/>
          <p:cNvPicPr/>
          <p:nvPr/>
        </p:nvPicPr>
        <p:blipFill>
          <a:blip r:embed="rId3"/>
          <a:srcRect l="0" t="5138" r="0" b="15272"/>
          <a:stretch/>
        </p:blipFill>
        <p:spPr>
          <a:xfrm>
            <a:off x="8379000" y="441360"/>
            <a:ext cx="3660480" cy="6307560"/>
          </a:xfrm>
          <a:prstGeom prst="rect">
            <a:avLst/>
          </a:prstGeom>
          <a:ln w="0">
            <a:noFill/>
          </a:ln>
        </p:spPr>
      </p:pic>
      <p:sp>
        <p:nvSpPr>
          <p:cNvPr id="149" name="Заголовок 1"/>
          <p:cNvSpPr/>
          <p:nvPr/>
        </p:nvSpPr>
        <p:spPr>
          <a:xfrm>
            <a:off x="762120" y="0"/>
            <a:ext cx="10515240" cy="596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rmAutofit fontScale="87285"/>
          </a:bodyPr>
          <a:p>
            <a:pPr algn="ctr" defTabSz="914400">
              <a:lnSpc>
                <a:spcPct val="90000"/>
              </a:lnSpc>
            </a:pPr>
            <a:r>
              <a:rPr b="0" lang="ru-RU" sz="4400" spc="-1" strike="noStrike">
                <a:solidFill>
                  <a:schemeClr val="lt1"/>
                </a:solidFill>
                <a:latin typeface="Arial Black"/>
                <a:ea typeface="Arial"/>
              </a:rPr>
              <a:t>«</a:t>
            </a:r>
            <a:r>
              <a:rPr b="0" lang="en-US" sz="4400" spc="-1" strike="noStrike">
                <a:solidFill>
                  <a:schemeClr val="lt1"/>
                </a:solidFill>
                <a:latin typeface="Arial Black"/>
                <a:ea typeface="Arial"/>
              </a:rPr>
              <a:t>CRYPTO </a:t>
            </a:r>
            <a:r>
              <a:rPr b="0" lang="ru-RU" sz="4400" spc="-1" strike="noStrike">
                <a:solidFill>
                  <a:schemeClr val="lt1"/>
                </a:solidFill>
                <a:latin typeface="Arial Black"/>
                <a:ea typeface="Arial"/>
              </a:rPr>
              <a:t>- ИНВЕСТИЦИИ»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Прямоугольник 9"/>
          <p:cNvSpPr/>
          <p:nvPr/>
        </p:nvSpPr>
        <p:spPr>
          <a:xfrm>
            <a:off x="1001880" y="690840"/>
            <a:ext cx="1526760" cy="135720"/>
          </a:xfrm>
          <a:prstGeom prst="rect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ru-RU" sz="1800" spc="-1" strike="noStrike">
              <a:solidFill>
                <a:schemeClr val="lt1"/>
              </a:solidFill>
              <a:latin typeface="Calibri"/>
              <a:ea typeface="Arial"/>
            </a:endParaRPr>
          </a:p>
        </p:txBody>
      </p:sp>
      <p:sp>
        <p:nvSpPr>
          <p:cNvPr id="151" name="Прямоугольник 10"/>
          <p:cNvSpPr/>
          <p:nvPr/>
        </p:nvSpPr>
        <p:spPr>
          <a:xfrm>
            <a:off x="5142240" y="690840"/>
            <a:ext cx="1526760" cy="135720"/>
          </a:xfrm>
          <a:prstGeom prst="rect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ru-RU" sz="1800" spc="-1" strike="noStrike">
              <a:solidFill>
                <a:schemeClr val="lt1"/>
              </a:solidFill>
              <a:latin typeface="Calibri"/>
              <a:ea typeface="Arial"/>
            </a:endParaRPr>
          </a:p>
        </p:txBody>
      </p:sp>
      <p:sp>
        <p:nvSpPr>
          <p:cNvPr id="152" name="Прямоугольник 11"/>
          <p:cNvSpPr/>
          <p:nvPr/>
        </p:nvSpPr>
        <p:spPr>
          <a:xfrm>
            <a:off x="9445680" y="690840"/>
            <a:ext cx="1526760" cy="135720"/>
          </a:xfrm>
          <a:prstGeom prst="rect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ru-RU" sz="1800" spc="-1" strike="noStrike">
              <a:solidFill>
                <a:schemeClr val="lt1"/>
              </a:solidFill>
              <a:latin typeface="Calibri"/>
              <a:ea typeface="Arial"/>
            </a:endParaRPr>
          </a:p>
        </p:txBody>
      </p:sp>
      <p:sp>
        <p:nvSpPr>
          <p:cNvPr id="15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>
              <a:buNone/>
            </a:pPr>
            <a:endParaRPr b="0" lang="ru-RU" sz="4400" spc="-1" strike="noStrike">
              <a:solidFill>
                <a:schemeClr val="dk1"/>
              </a:solidFill>
              <a:latin typeface="Calibri Light"/>
              <a:ea typeface="Arial"/>
            </a:endParaRPr>
          </a:p>
        </p:txBody>
      </p:sp>
      <p:sp>
        <p:nvSpPr>
          <p:cNvPr id="154" name="Заголовок 1"/>
          <p:cNvSpPr/>
          <p:nvPr/>
        </p:nvSpPr>
        <p:spPr>
          <a:xfrm>
            <a:off x="838080" y="200160"/>
            <a:ext cx="10515240" cy="777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rmAutofit fontScale="74783"/>
          </a:bodyPr>
          <a:p>
            <a:pPr algn="ctr" defTabSz="914400">
              <a:lnSpc>
                <a:spcPct val="90000"/>
              </a:lnSpc>
            </a:pPr>
            <a:r>
              <a:rPr b="1" lang="ru-RU" sz="4400" spc="-1" strike="noStrike">
                <a:solidFill>
                  <a:srgbClr val="ff0000"/>
                </a:solidFill>
                <a:latin typeface="Times New Roman"/>
                <a:ea typeface="Arial"/>
              </a:rPr>
              <a:t>МОШЕННИЧЕСТВО ПОД ВИДОМ ИНВЕСТИЦИЙ 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>
              <a:buNone/>
            </a:pPr>
            <a:endParaRPr b="0" lang="ru-RU" sz="4400" spc="-1" strike="noStrike">
              <a:solidFill>
                <a:schemeClr val="dk1"/>
              </a:solidFill>
              <a:latin typeface="Calibri Light"/>
              <a:ea typeface="Arial"/>
            </a:endParaRPr>
          </a:p>
        </p:txBody>
      </p:sp>
      <p:pic>
        <p:nvPicPr>
          <p:cNvPr id="156" name="Объект 3" descr=""/>
          <p:cNvPicPr/>
          <p:nvPr/>
        </p:nvPicPr>
        <p:blipFill>
          <a:blip r:embed="rId1"/>
          <a:srcRect l="0" t="21360" r="0" b="18655"/>
          <a:stretch/>
        </p:blipFill>
        <p:spPr>
          <a:xfrm>
            <a:off x="6430680" y="927360"/>
            <a:ext cx="4206600" cy="5470560"/>
          </a:xfrm>
          <a:prstGeom prst="rect">
            <a:avLst/>
          </a:prstGeom>
          <a:ln w="0">
            <a:noFill/>
          </a:ln>
        </p:spPr>
      </p:pic>
      <p:pic>
        <p:nvPicPr>
          <p:cNvPr id="157" name="Рисунок 4" descr=""/>
          <p:cNvPicPr/>
          <p:nvPr/>
        </p:nvPicPr>
        <p:blipFill>
          <a:blip r:embed="rId2"/>
          <a:srcRect l="-1224" t="5742" r="1224" b="37548"/>
          <a:stretch/>
        </p:blipFill>
        <p:spPr>
          <a:xfrm>
            <a:off x="1990080" y="791280"/>
            <a:ext cx="4294440" cy="5280120"/>
          </a:xfrm>
          <a:prstGeom prst="rect">
            <a:avLst/>
          </a:prstGeom>
          <a:ln w="0">
            <a:noFill/>
          </a:ln>
        </p:spPr>
      </p:pic>
      <p:sp>
        <p:nvSpPr>
          <p:cNvPr id="158" name="Заголовок 1"/>
          <p:cNvSpPr/>
          <p:nvPr/>
        </p:nvSpPr>
        <p:spPr>
          <a:xfrm>
            <a:off x="1027080" y="247680"/>
            <a:ext cx="10515240" cy="796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rmAutofit/>
          </a:bodyPr>
          <a:p>
            <a:pPr algn="ctr" defTabSz="914400">
              <a:lnSpc>
                <a:spcPct val="90000"/>
              </a:lnSpc>
            </a:pPr>
            <a:r>
              <a:rPr b="0" lang="ru-RU" sz="4400" spc="-1" strike="noStrike">
                <a:solidFill>
                  <a:srgbClr val="ff0000"/>
                </a:solidFill>
                <a:latin typeface="Arial Black"/>
                <a:ea typeface="Arial"/>
              </a:rPr>
              <a:t>«СТАРЫЙ НОМЕР»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Овал 6"/>
          <p:cNvSpPr/>
          <p:nvPr/>
        </p:nvSpPr>
        <p:spPr>
          <a:xfrm>
            <a:off x="1523880" y="2949840"/>
            <a:ext cx="4571640" cy="1094400"/>
          </a:xfrm>
          <a:prstGeom prst="ellipse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ru-RU" sz="1800" spc="-1" strike="noStrike">
              <a:solidFill>
                <a:schemeClr val="dk1"/>
              </a:solidFill>
              <a:latin typeface="Calibri"/>
              <a:ea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838080" y="0"/>
            <a:ext cx="10515240" cy="796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90000"/>
              </a:lnSpc>
              <a:buNone/>
            </a:pPr>
            <a:r>
              <a:rPr b="0" lang="ru-RU" sz="4400" spc="-1" strike="noStrike">
                <a:solidFill>
                  <a:srgbClr val="ff0000"/>
                </a:solidFill>
                <a:latin typeface="Arial Black"/>
                <a:ea typeface="Arial"/>
              </a:rPr>
              <a:t>«ДЕНЬГИ ЗА ЛАЙКИ»</a:t>
            </a:r>
            <a:endParaRPr b="0" lang="ru-RU" sz="4400" spc="-1" strike="noStrike">
              <a:solidFill>
                <a:schemeClr val="dk1"/>
              </a:solidFill>
              <a:latin typeface="Calibri"/>
            </a:endParaRPr>
          </a:p>
        </p:txBody>
      </p:sp>
      <p:pic>
        <p:nvPicPr>
          <p:cNvPr id="161" name="Рисунок 3" descr=""/>
          <p:cNvPicPr/>
          <p:nvPr/>
        </p:nvPicPr>
        <p:blipFill>
          <a:blip r:embed="rId1"/>
          <a:srcRect l="0" t="20252" r="0" b="11066"/>
          <a:stretch/>
        </p:blipFill>
        <p:spPr>
          <a:xfrm>
            <a:off x="0" y="651240"/>
            <a:ext cx="4170240" cy="6206400"/>
          </a:xfrm>
          <a:prstGeom prst="rect">
            <a:avLst/>
          </a:prstGeom>
          <a:ln w="0">
            <a:noFill/>
          </a:ln>
        </p:spPr>
      </p:pic>
      <p:pic>
        <p:nvPicPr>
          <p:cNvPr id="162" name="Рисунок 11" descr=""/>
          <p:cNvPicPr/>
          <p:nvPr/>
        </p:nvPicPr>
        <p:blipFill>
          <a:blip r:embed="rId2"/>
          <a:srcRect l="0" t="5685" r="0" b="18824"/>
          <a:stretch/>
        </p:blipFill>
        <p:spPr>
          <a:xfrm>
            <a:off x="4699080" y="797040"/>
            <a:ext cx="3164760" cy="5176800"/>
          </a:xfrm>
          <a:prstGeom prst="rect">
            <a:avLst/>
          </a:prstGeom>
          <a:ln w="0">
            <a:noFill/>
          </a:ln>
        </p:spPr>
      </p:pic>
      <p:pic>
        <p:nvPicPr>
          <p:cNvPr id="163" name="Рисунок 12" descr=""/>
          <p:cNvPicPr/>
          <p:nvPr/>
        </p:nvPicPr>
        <p:blipFill>
          <a:blip r:embed="rId3"/>
          <a:srcRect l="3637" t="18236" r="4171" b="11963"/>
          <a:stretch/>
        </p:blipFill>
        <p:spPr>
          <a:xfrm>
            <a:off x="8283240" y="651240"/>
            <a:ext cx="3737880" cy="6132600"/>
          </a:xfrm>
          <a:prstGeom prst="rect">
            <a:avLst/>
          </a:prstGeom>
          <a:ln w="0">
            <a:noFill/>
          </a:ln>
        </p:spPr>
      </p:pic>
      <p:sp>
        <p:nvSpPr>
          <p:cNvPr id="164" name="Прямоугольник 13"/>
          <p:cNvSpPr/>
          <p:nvPr/>
        </p:nvSpPr>
        <p:spPr>
          <a:xfrm>
            <a:off x="5567040" y="5284800"/>
            <a:ext cx="714240" cy="2282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ru-RU" sz="1800" spc="-1" strike="noStrike">
              <a:solidFill>
                <a:schemeClr val="lt1"/>
              </a:solidFill>
              <a:latin typeface="Calibri"/>
              <a:ea typeface="Arial"/>
            </a:endParaRPr>
          </a:p>
        </p:txBody>
      </p:sp>
      <p:sp>
        <p:nvSpPr>
          <p:cNvPr id="165" name="Прямоугольник 14"/>
          <p:cNvSpPr/>
          <p:nvPr/>
        </p:nvSpPr>
        <p:spPr>
          <a:xfrm>
            <a:off x="5753160" y="797040"/>
            <a:ext cx="342720" cy="117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ru-RU" sz="1800" spc="-1" strike="noStrike">
              <a:solidFill>
                <a:schemeClr val="lt1"/>
              </a:solidFill>
              <a:latin typeface="Calibri"/>
              <a:ea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title"/>
          </p:nvPr>
        </p:nvSpPr>
        <p:spPr>
          <a:xfrm>
            <a:off x="838080" y="0"/>
            <a:ext cx="10515240" cy="796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90000"/>
              </a:lnSpc>
              <a:buNone/>
            </a:pPr>
            <a:r>
              <a:rPr b="0" lang="ru-RU" sz="4400" spc="-1" strike="noStrike">
                <a:solidFill>
                  <a:srgbClr val="ff0000"/>
                </a:solidFill>
                <a:latin typeface="Arial Black"/>
                <a:ea typeface="Arial"/>
              </a:rPr>
              <a:t>«ДЕНЬГИ ЗА ЛАЙКИ»</a:t>
            </a:r>
            <a:endParaRPr b="0" lang="ru-RU" sz="4400" spc="-1" strike="noStrike">
              <a:solidFill>
                <a:schemeClr val="dk1"/>
              </a:solidFill>
              <a:latin typeface="Calibri"/>
            </a:endParaRPr>
          </a:p>
        </p:txBody>
      </p:sp>
      <p:pic>
        <p:nvPicPr>
          <p:cNvPr id="167" name="Рисунок 7" descr=""/>
          <p:cNvPicPr/>
          <p:nvPr/>
        </p:nvPicPr>
        <p:blipFill>
          <a:blip r:embed="rId1"/>
          <a:srcRect l="0" t="17837" r="3546" b="11333"/>
          <a:stretch/>
        </p:blipFill>
        <p:spPr>
          <a:xfrm>
            <a:off x="4143240" y="681840"/>
            <a:ext cx="3823920" cy="6084360"/>
          </a:xfrm>
          <a:prstGeom prst="rect">
            <a:avLst/>
          </a:prstGeom>
          <a:ln w="0">
            <a:noFill/>
          </a:ln>
        </p:spPr>
      </p:pic>
      <p:pic>
        <p:nvPicPr>
          <p:cNvPr id="168" name="Рисунок 8" descr=""/>
          <p:cNvPicPr/>
          <p:nvPr/>
        </p:nvPicPr>
        <p:blipFill>
          <a:blip r:embed="rId2"/>
          <a:srcRect l="0" t="4374" r="0" b="27844"/>
          <a:stretch/>
        </p:blipFill>
        <p:spPr>
          <a:xfrm>
            <a:off x="0" y="681840"/>
            <a:ext cx="4142880" cy="6084360"/>
          </a:xfrm>
          <a:prstGeom prst="rect">
            <a:avLst/>
          </a:prstGeom>
          <a:ln w="0">
            <a:noFill/>
          </a:ln>
        </p:spPr>
      </p:pic>
      <p:pic>
        <p:nvPicPr>
          <p:cNvPr id="169" name="Рисунок 9" descr=""/>
          <p:cNvPicPr/>
          <p:nvPr/>
        </p:nvPicPr>
        <p:blipFill>
          <a:blip r:embed="rId3"/>
          <a:srcRect l="0" t="15837" r="0" b="11528"/>
          <a:stretch/>
        </p:blipFill>
        <p:spPr>
          <a:xfrm>
            <a:off x="7967520" y="681840"/>
            <a:ext cx="3865680" cy="6084360"/>
          </a:xfrm>
          <a:prstGeom prst="rect">
            <a:avLst/>
          </a:prstGeom>
          <a:ln w="0">
            <a:noFill/>
          </a:ln>
        </p:spPr>
      </p:pic>
      <p:sp>
        <p:nvSpPr>
          <p:cNvPr id="170" name="Прямоугольник 2"/>
          <p:cNvSpPr/>
          <p:nvPr/>
        </p:nvSpPr>
        <p:spPr>
          <a:xfrm>
            <a:off x="3241800" y="3467160"/>
            <a:ext cx="387720" cy="231840"/>
          </a:xfrm>
          <a:prstGeom prst="rect">
            <a:avLst/>
          </a:prstGeom>
          <a:solidFill>
            <a:srgbClr val="4ba2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ru-RU" sz="1800" spc="-1" strike="noStrike">
              <a:solidFill>
                <a:schemeClr val="lt1"/>
              </a:solidFill>
              <a:latin typeface="Calibri"/>
              <a:ea typeface="Arial"/>
            </a:endParaRPr>
          </a:p>
        </p:txBody>
      </p:sp>
      <p:sp>
        <p:nvSpPr>
          <p:cNvPr id="171" name="Прямоугольник 10"/>
          <p:cNvSpPr/>
          <p:nvPr/>
        </p:nvSpPr>
        <p:spPr>
          <a:xfrm>
            <a:off x="2230560" y="5503680"/>
            <a:ext cx="536760" cy="162360"/>
          </a:xfrm>
          <a:prstGeom prst="rect">
            <a:avLst/>
          </a:prstGeom>
          <a:solidFill>
            <a:srgbClr val="4ba2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ru-RU" sz="1800" spc="-1" strike="noStrike">
              <a:solidFill>
                <a:schemeClr val="lt1"/>
              </a:solidFill>
              <a:latin typeface="Calibri"/>
              <a:ea typeface="Arial"/>
            </a:endParaRPr>
          </a:p>
        </p:txBody>
      </p:sp>
      <p:sp>
        <p:nvSpPr>
          <p:cNvPr id="172" name="Овал 3"/>
          <p:cNvSpPr/>
          <p:nvPr/>
        </p:nvSpPr>
        <p:spPr>
          <a:xfrm>
            <a:off x="-415440" y="3871800"/>
            <a:ext cx="4272840" cy="1794240"/>
          </a:xfrm>
          <a:prstGeom prst="ellipse">
            <a:avLst/>
          </a:prstGeom>
          <a:noFill/>
          <a:ln w="666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ru-RU" sz="1800" spc="-1" strike="noStrike">
              <a:solidFill>
                <a:schemeClr val="lt1"/>
              </a:solidFill>
              <a:latin typeface="Calibri"/>
              <a:ea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Рисунок 8" descr=""/>
          <p:cNvPicPr/>
          <p:nvPr/>
        </p:nvPicPr>
        <p:blipFill>
          <a:blip r:embed="rId1"/>
          <a:srcRect l="0" t="13471" r="0" b="35276"/>
          <a:stretch/>
        </p:blipFill>
        <p:spPr>
          <a:xfrm>
            <a:off x="0" y="3662280"/>
            <a:ext cx="2740320" cy="3042720"/>
          </a:xfrm>
          <a:prstGeom prst="rect">
            <a:avLst/>
          </a:prstGeom>
          <a:ln w="0">
            <a:noFill/>
          </a:ln>
        </p:spPr>
      </p:pic>
      <p:pic>
        <p:nvPicPr>
          <p:cNvPr id="174" name="Рисунок 3" descr=""/>
          <p:cNvPicPr/>
          <p:nvPr/>
        </p:nvPicPr>
        <p:blipFill>
          <a:blip r:embed="rId2"/>
          <a:srcRect l="0" t="10635" r="15299" b="10635"/>
          <a:stretch/>
        </p:blipFill>
        <p:spPr>
          <a:xfrm>
            <a:off x="4722480" y="723960"/>
            <a:ext cx="2488680" cy="5012280"/>
          </a:xfrm>
          <a:prstGeom prst="rect">
            <a:avLst/>
          </a:prstGeom>
          <a:ln w="0">
            <a:noFill/>
          </a:ln>
        </p:spPr>
      </p:pic>
      <p:pic>
        <p:nvPicPr>
          <p:cNvPr id="175" name="Рисунок 4" descr=""/>
          <p:cNvPicPr/>
          <p:nvPr/>
        </p:nvPicPr>
        <p:blipFill>
          <a:blip r:embed="rId3"/>
          <a:srcRect l="13537" t="10971" r="12867" b="11391"/>
          <a:stretch/>
        </p:blipFill>
        <p:spPr>
          <a:xfrm>
            <a:off x="2568240" y="739440"/>
            <a:ext cx="2154240" cy="4924080"/>
          </a:xfrm>
          <a:prstGeom prst="rect">
            <a:avLst/>
          </a:prstGeom>
          <a:ln w="0">
            <a:noFill/>
          </a:ln>
        </p:spPr>
      </p:pic>
      <p:sp>
        <p:nvSpPr>
          <p:cNvPr id="176" name="Заголовок 1"/>
          <p:cNvSpPr/>
          <p:nvPr/>
        </p:nvSpPr>
        <p:spPr>
          <a:xfrm>
            <a:off x="838080" y="0"/>
            <a:ext cx="10515240" cy="796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rmAutofit/>
          </a:bodyPr>
          <a:p>
            <a:pPr algn="ctr" defTabSz="914400">
              <a:lnSpc>
                <a:spcPct val="90000"/>
              </a:lnSpc>
            </a:pPr>
            <a:r>
              <a:rPr b="0" lang="ru-RU" sz="4400" spc="-1" strike="noStrike">
                <a:solidFill>
                  <a:srgbClr val="ff0000"/>
                </a:solidFill>
                <a:latin typeface="Arial Black"/>
                <a:ea typeface="Arial"/>
              </a:rPr>
              <a:t>«ДЕНЬГИ ЗА ЛАЙКИ»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77" name="Рисунок 7" descr=""/>
          <p:cNvPicPr/>
          <p:nvPr/>
        </p:nvPicPr>
        <p:blipFill>
          <a:blip r:embed="rId4"/>
          <a:srcRect l="0" t="17915" r="17560" b="22917"/>
          <a:stretch/>
        </p:blipFill>
        <p:spPr>
          <a:xfrm>
            <a:off x="34560" y="695160"/>
            <a:ext cx="2498760" cy="3885840"/>
          </a:xfrm>
          <a:prstGeom prst="rect">
            <a:avLst/>
          </a:prstGeom>
          <a:ln w="0">
            <a:noFill/>
          </a:ln>
        </p:spPr>
      </p:pic>
      <p:pic>
        <p:nvPicPr>
          <p:cNvPr id="178" name="Рисунок 9" descr=""/>
          <p:cNvPicPr/>
          <p:nvPr/>
        </p:nvPicPr>
        <p:blipFill>
          <a:blip r:embed="rId5"/>
          <a:srcRect l="0" t="11155" r="16652" b="12871"/>
          <a:stretch/>
        </p:blipFill>
        <p:spPr>
          <a:xfrm>
            <a:off x="7211520" y="762840"/>
            <a:ext cx="2637720" cy="5209920"/>
          </a:xfrm>
          <a:prstGeom prst="rect">
            <a:avLst/>
          </a:prstGeom>
          <a:ln w="0">
            <a:noFill/>
          </a:ln>
        </p:spPr>
      </p:pic>
      <p:pic>
        <p:nvPicPr>
          <p:cNvPr id="179" name="Рисунок 10" descr=""/>
          <p:cNvPicPr/>
          <p:nvPr/>
        </p:nvPicPr>
        <p:blipFill>
          <a:blip r:embed="rId6"/>
          <a:srcRect l="14140" t="15858" r="17640" b="11921"/>
          <a:stretch/>
        </p:blipFill>
        <p:spPr>
          <a:xfrm>
            <a:off x="9834840" y="522000"/>
            <a:ext cx="2393280" cy="5489280"/>
          </a:xfrm>
          <a:prstGeom prst="rect">
            <a:avLst/>
          </a:prstGeom>
          <a:ln w="0">
            <a:noFill/>
          </a:ln>
        </p:spPr>
      </p:pic>
      <p:sp>
        <p:nvSpPr>
          <p:cNvPr id="180" name="Овал 1"/>
          <p:cNvSpPr/>
          <p:nvPr/>
        </p:nvSpPr>
        <p:spPr>
          <a:xfrm>
            <a:off x="68400" y="2415600"/>
            <a:ext cx="2774160" cy="1027440"/>
          </a:xfrm>
          <a:prstGeom prst="ellipse">
            <a:avLst/>
          </a:prstGeom>
          <a:noFill/>
          <a:ln w="539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ru-RU" sz="1800" spc="-1" strike="noStrike">
              <a:solidFill>
                <a:schemeClr val="lt1"/>
              </a:solidFill>
              <a:latin typeface="Calibri"/>
              <a:ea typeface="Arial"/>
            </a:endParaRPr>
          </a:p>
        </p:txBody>
      </p:sp>
      <p:sp>
        <p:nvSpPr>
          <p:cNvPr id="181" name="Овал 11"/>
          <p:cNvSpPr/>
          <p:nvPr/>
        </p:nvSpPr>
        <p:spPr>
          <a:xfrm>
            <a:off x="2198520" y="713520"/>
            <a:ext cx="2548800" cy="3707640"/>
          </a:xfrm>
          <a:prstGeom prst="ellipse">
            <a:avLst/>
          </a:prstGeom>
          <a:noFill/>
          <a:ln w="539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ru-RU" sz="1800" spc="-1" strike="noStrike">
              <a:solidFill>
                <a:schemeClr val="lt1"/>
              </a:solidFill>
              <a:latin typeface="Calibri"/>
              <a:ea typeface="Arial"/>
            </a:endParaRPr>
          </a:p>
        </p:txBody>
      </p:sp>
      <p:sp>
        <p:nvSpPr>
          <p:cNvPr id="182" name="Овал 12"/>
          <p:cNvSpPr/>
          <p:nvPr/>
        </p:nvSpPr>
        <p:spPr>
          <a:xfrm>
            <a:off x="9849600" y="271440"/>
            <a:ext cx="2371680" cy="820440"/>
          </a:xfrm>
          <a:prstGeom prst="ellipse">
            <a:avLst/>
          </a:prstGeom>
          <a:noFill/>
          <a:ln w="539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ru-RU" sz="1800" spc="-1" strike="noStrike">
              <a:solidFill>
                <a:schemeClr val="lt1"/>
              </a:solidFill>
              <a:latin typeface="Calibri"/>
              <a:ea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PlaceHolder 1"/>
          <p:cNvSpPr>
            <a:spLocks noGrp="1"/>
          </p:cNvSpPr>
          <p:nvPr>
            <p:ph type="title"/>
          </p:nvPr>
        </p:nvSpPr>
        <p:spPr>
          <a:xfrm>
            <a:off x="899280" y="142560"/>
            <a:ext cx="10515240" cy="434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 fontScale="71601"/>
          </a:bodyPr>
          <a:p>
            <a:pPr indent="0" algn="ctr" defTabSz="914400">
              <a:lnSpc>
                <a:spcPct val="90000"/>
              </a:lnSpc>
              <a:buNone/>
            </a:pPr>
            <a:r>
              <a:rPr b="0" lang="ru-RU" sz="3600" spc="-1" strike="noStrike">
                <a:solidFill>
                  <a:srgbClr val="ff0000"/>
                </a:solidFill>
                <a:latin typeface="Arial Black"/>
                <a:ea typeface="Arial"/>
              </a:rPr>
              <a:t>РАСПРОСТРАНЕНИЕ ВИРУСОВ</a:t>
            </a:r>
            <a:endParaRPr b="0" lang="ru-RU" sz="3600" spc="-1" strike="noStrike">
              <a:solidFill>
                <a:schemeClr val="dk1"/>
              </a:solidFill>
              <a:latin typeface="Calibri"/>
            </a:endParaRPr>
          </a:p>
        </p:txBody>
      </p:sp>
      <p:pic>
        <p:nvPicPr>
          <p:cNvPr id="184" name="Рисунок 2" descr=""/>
          <p:cNvPicPr/>
          <p:nvPr/>
        </p:nvPicPr>
        <p:blipFill>
          <a:blip r:embed="rId1"/>
          <a:srcRect l="2889" t="14574" r="21133" b="0"/>
          <a:stretch/>
        </p:blipFill>
        <p:spPr>
          <a:xfrm>
            <a:off x="0" y="491760"/>
            <a:ext cx="6409800" cy="4458600"/>
          </a:xfrm>
          <a:prstGeom prst="rect">
            <a:avLst/>
          </a:prstGeom>
          <a:ln w="0">
            <a:noFill/>
          </a:ln>
        </p:spPr>
      </p:pic>
      <p:pic>
        <p:nvPicPr>
          <p:cNvPr id="185" name="Рисунок 1" descr=""/>
          <p:cNvPicPr/>
          <p:nvPr/>
        </p:nvPicPr>
        <p:blipFill>
          <a:blip r:embed="rId2"/>
          <a:srcRect l="2678" t="12084" r="11716" b="10556"/>
          <a:stretch/>
        </p:blipFill>
        <p:spPr>
          <a:xfrm>
            <a:off x="4400640" y="2793960"/>
            <a:ext cx="7619760" cy="3873240"/>
          </a:xfrm>
          <a:prstGeom prst="rect">
            <a:avLst/>
          </a:prstGeom>
          <a:ln w="0">
            <a:noFill/>
          </a:ln>
        </p:spPr>
      </p:pic>
      <p:sp>
        <p:nvSpPr>
          <p:cNvPr id="186" name="Прямоугольник 9"/>
          <p:cNvSpPr/>
          <p:nvPr/>
        </p:nvSpPr>
        <p:spPr>
          <a:xfrm>
            <a:off x="2779200" y="1714680"/>
            <a:ext cx="992520" cy="428400"/>
          </a:xfrm>
          <a:prstGeom prst="rect">
            <a:avLst/>
          </a:prstGeom>
          <a:noFill/>
          <a:ln w="57150">
            <a:solidFill>
              <a:srgbClr val="e945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ru-RU" sz="1800" spc="-1" strike="noStrike">
              <a:solidFill>
                <a:schemeClr val="lt1"/>
              </a:solidFill>
              <a:latin typeface="Calibri"/>
              <a:ea typeface="Arial"/>
            </a:endParaRPr>
          </a:p>
        </p:txBody>
      </p:sp>
      <p:sp>
        <p:nvSpPr>
          <p:cNvPr id="187" name="Прямоугольник 10"/>
          <p:cNvSpPr/>
          <p:nvPr/>
        </p:nvSpPr>
        <p:spPr>
          <a:xfrm flipV="1">
            <a:off x="2779200" y="3961800"/>
            <a:ext cx="754200" cy="418680"/>
          </a:xfrm>
          <a:prstGeom prst="rect">
            <a:avLst/>
          </a:prstGeom>
          <a:noFill/>
          <a:ln w="57150">
            <a:solidFill>
              <a:srgbClr val="e945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ru-RU" sz="1800" spc="-1" strike="noStrike">
              <a:solidFill>
                <a:schemeClr val="lt1"/>
              </a:solidFill>
              <a:latin typeface="Calibri"/>
              <a:ea typeface="Arial"/>
            </a:endParaRPr>
          </a:p>
        </p:txBody>
      </p:sp>
      <p:sp>
        <p:nvSpPr>
          <p:cNvPr id="188" name="Прямоугольник 11"/>
          <p:cNvSpPr/>
          <p:nvPr/>
        </p:nvSpPr>
        <p:spPr>
          <a:xfrm flipV="1">
            <a:off x="10398960" y="5219640"/>
            <a:ext cx="821160" cy="514080"/>
          </a:xfrm>
          <a:prstGeom prst="rect">
            <a:avLst/>
          </a:prstGeom>
          <a:noFill/>
          <a:ln w="57150">
            <a:solidFill>
              <a:srgbClr val="e945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ru-RU" sz="1800" spc="-1" strike="noStrike">
              <a:solidFill>
                <a:schemeClr val="lt1"/>
              </a:solidFill>
              <a:latin typeface="Calibri"/>
              <a:ea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Рисунок 5" descr=""/>
          <p:cNvPicPr/>
          <p:nvPr/>
        </p:nvPicPr>
        <p:blipFill>
          <a:blip r:embed="rId1"/>
          <a:srcRect l="0" t="5081" r="0" b="82768"/>
          <a:stretch/>
        </p:blipFill>
        <p:spPr>
          <a:xfrm>
            <a:off x="0" y="666720"/>
            <a:ext cx="5905080" cy="1593000"/>
          </a:xfrm>
          <a:prstGeom prst="rect">
            <a:avLst/>
          </a:prstGeom>
          <a:ln w="0">
            <a:noFill/>
          </a:ln>
        </p:spPr>
      </p:pic>
      <p:pic>
        <p:nvPicPr>
          <p:cNvPr id="190" name="Рисунок 6" descr=""/>
          <p:cNvPicPr/>
          <p:nvPr/>
        </p:nvPicPr>
        <p:blipFill>
          <a:blip r:embed="rId2"/>
          <a:srcRect l="0" t="69435" r="0" b="0"/>
          <a:stretch/>
        </p:blipFill>
        <p:spPr>
          <a:xfrm>
            <a:off x="0" y="2260080"/>
            <a:ext cx="5905080" cy="4009680"/>
          </a:xfrm>
          <a:prstGeom prst="rect">
            <a:avLst/>
          </a:prstGeom>
          <a:ln w="0">
            <a:noFill/>
          </a:ln>
        </p:spPr>
      </p:pic>
      <p:sp>
        <p:nvSpPr>
          <p:cNvPr id="191" name="PlaceHolder 1"/>
          <p:cNvSpPr>
            <a:spLocks noGrp="1"/>
          </p:cNvSpPr>
          <p:nvPr>
            <p:ph/>
          </p:nvPr>
        </p:nvSpPr>
        <p:spPr>
          <a:xfrm>
            <a:off x="5905440" y="666720"/>
            <a:ext cx="6114600" cy="56030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b="0" lang="en-US" sz="2800" spc="-1" strike="noStrike" u="sng">
                <a:solidFill>
                  <a:schemeClr val="lt1"/>
                </a:solidFill>
                <a:uFillTx/>
                <a:latin typeface="Calibri"/>
                <a:ea typeface="Arial"/>
              </a:rPr>
              <a:t>APK – </a:t>
            </a:r>
            <a:r>
              <a:rPr b="0" lang="ru-RU" sz="2800" spc="-1" strike="noStrike" u="sng">
                <a:solidFill>
                  <a:schemeClr val="lt1"/>
                </a:solidFill>
                <a:uFillTx/>
                <a:latin typeface="Calibri"/>
                <a:ea typeface="Arial"/>
              </a:rPr>
              <a:t>УСТАНОВОЧНЫЙ ФАЙЛ!</a:t>
            </a:r>
            <a:endParaRPr b="0" lang="ru-RU" sz="2800" spc="-1" strike="noStrike">
              <a:solidFill>
                <a:schemeClr val="dk1"/>
              </a:solidFill>
              <a:latin typeface="Calibri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b="0" lang="ru-RU" sz="2800" spc="-1" strike="noStrike">
                <a:solidFill>
                  <a:schemeClr val="lt1"/>
                </a:solidFill>
                <a:latin typeface="Calibri"/>
                <a:ea typeface="Arial"/>
              </a:rPr>
              <a:t>APK – расшифровывается, как Android Package и по своей сути является форматом файла для распространения и установки приложений и игр на устройствах под управлением мобильной операционной системы Android.</a:t>
            </a:r>
            <a:endParaRPr b="0" lang="ru-RU" sz="2800" spc="-1" strike="noStrike">
              <a:solidFill>
                <a:schemeClr val="dk1"/>
              </a:solidFill>
              <a:latin typeface="Calibri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b="0" lang="ru-RU" sz="2800" spc="-1" strike="noStrike">
                <a:solidFill>
                  <a:schemeClr val="lt1"/>
                </a:solidFill>
                <a:latin typeface="Calibri"/>
                <a:ea typeface="Arial"/>
              </a:rPr>
              <a:t>Более знакомым аналогом APK-файлов являются EXE-файлы на компьютерах с Window</a:t>
            </a:r>
            <a:r>
              <a:rPr b="0" lang="en-US" sz="2800" spc="-1" strike="noStrike">
                <a:solidFill>
                  <a:schemeClr val="lt1"/>
                </a:solidFill>
                <a:latin typeface="Calibri"/>
                <a:ea typeface="Arial"/>
              </a:rPr>
              <a:t>s</a:t>
            </a:r>
            <a:endParaRPr b="0" lang="ru-RU" sz="2800" spc="-1" strike="noStrike">
              <a:solidFill>
                <a:schemeClr val="dk1"/>
              </a:solidFill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</a:pPr>
            <a:endParaRPr b="0" lang="ru-RU" sz="2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92" name="PlaceHolder 2"/>
          <p:cNvSpPr>
            <a:spLocks noGrp="1"/>
          </p:cNvSpPr>
          <p:nvPr>
            <p:ph type="title"/>
          </p:nvPr>
        </p:nvSpPr>
        <p:spPr>
          <a:xfrm>
            <a:off x="899280" y="142560"/>
            <a:ext cx="10515240" cy="434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 fontScale="71601"/>
          </a:bodyPr>
          <a:p>
            <a:pPr indent="0" algn="ctr" defTabSz="914400">
              <a:lnSpc>
                <a:spcPct val="90000"/>
              </a:lnSpc>
              <a:buNone/>
            </a:pPr>
            <a:r>
              <a:rPr b="0" lang="ru-RU" sz="3600" spc="-1" strike="noStrike">
                <a:solidFill>
                  <a:srgbClr val="ff0000"/>
                </a:solidFill>
                <a:latin typeface="Arial Black"/>
                <a:ea typeface="Arial"/>
              </a:rPr>
              <a:t>РАСПРОСТРАНЕНИЕ ВИРУСОВ</a:t>
            </a:r>
            <a:endParaRPr b="0" lang="ru-RU" sz="36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PlaceHolder 1"/>
          <p:cNvSpPr>
            <a:spLocks noGrp="1"/>
          </p:cNvSpPr>
          <p:nvPr>
            <p:ph type="title"/>
          </p:nvPr>
        </p:nvSpPr>
        <p:spPr>
          <a:xfrm>
            <a:off x="946800" y="30960"/>
            <a:ext cx="10515240" cy="434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 fontScale="71601"/>
          </a:bodyPr>
          <a:p>
            <a:pPr indent="0" algn="ctr" defTabSz="914400">
              <a:lnSpc>
                <a:spcPct val="90000"/>
              </a:lnSpc>
              <a:buNone/>
            </a:pPr>
            <a:r>
              <a:rPr b="0" lang="ru-RU" sz="3600" spc="-1" strike="noStrike">
                <a:solidFill>
                  <a:srgbClr val="ff0000"/>
                </a:solidFill>
                <a:latin typeface="Arial Black"/>
                <a:ea typeface="Arial"/>
              </a:rPr>
              <a:t>РАСПРОСТРАНЕНИЕ ВИРУСОВ</a:t>
            </a:r>
            <a:endParaRPr b="0" lang="ru-RU" sz="3600" spc="-1" strike="noStrike">
              <a:solidFill>
                <a:schemeClr val="dk1"/>
              </a:solidFill>
              <a:latin typeface="Calibri"/>
            </a:endParaRPr>
          </a:p>
        </p:txBody>
      </p:sp>
      <p:pic>
        <p:nvPicPr>
          <p:cNvPr id="194" name="Picture 2" descr="https://downloader.disk.yandex.ru/preview/de0dbed73a523dcdfa032107804d4ca1991dfe1c93249e9810f1950115745a52/656ef7cb/D_26PsPOWwVGN_ClUDfnIZEws0QzHPGDxi5x-i4A2N0t2MwwO2jEaI6jwZQ8C6DHjDr9qbrXuzHRd3k3XW63dw%3D%3D?uid=0&amp;filename=5.%D0%9A%D0%B0%D0%BA%20%D0%B7%D0%B0%D1%89%D0%B8%D1%82%D0%B8%D1%82%D1%8C%D1%81%D1%8F%20%D0%BE%D1%82%20%D0%B2%D0%B8%D1%80%D1%83%D1%81%D0%BE%D0%B2.png&amp;disposition=inline&amp;hash=&amp;limit=0&amp;content_type=image%2Fpng&amp;owner_uid=0&amp;tknv=v2&amp;size=1318x652"/>
          <p:cNvPicPr/>
          <p:nvPr/>
        </p:nvPicPr>
        <p:blipFill>
          <a:blip r:embed="rId1"/>
          <a:srcRect l="0" t="13321" r="6036" b="13060"/>
          <a:stretch/>
        </p:blipFill>
        <p:spPr>
          <a:xfrm>
            <a:off x="6756840" y="396720"/>
            <a:ext cx="5434560" cy="6460920"/>
          </a:xfrm>
          <a:prstGeom prst="rect">
            <a:avLst/>
          </a:prstGeom>
          <a:ln w="0">
            <a:noFill/>
          </a:ln>
        </p:spPr>
      </p:pic>
      <p:pic>
        <p:nvPicPr>
          <p:cNvPr id="195" name="Рисунок 6" descr=""/>
          <p:cNvPicPr/>
          <p:nvPr/>
        </p:nvPicPr>
        <p:blipFill>
          <a:blip r:embed="rId2"/>
          <a:srcRect l="2571" t="24898" r="46085" b="11999"/>
          <a:stretch/>
        </p:blipFill>
        <p:spPr>
          <a:xfrm>
            <a:off x="4516560" y="396720"/>
            <a:ext cx="2240280" cy="6400080"/>
          </a:xfrm>
          <a:prstGeom prst="rect">
            <a:avLst/>
          </a:prstGeom>
          <a:ln w="0">
            <a:noFill/>
          </a:ln>
        </p:spPr>
      </p:pic>
      <p:pic>
        <p:nvPicPr>
          <p:cNvPr id="196" name="Рисунок 7" descr=""/>
          <p:cNvPicPr/>
          <p:nvPr/>
        </p:nvPicPr>
        <p:blipFill>
          <a:blip r:embed="rId3"/>
          <a:srcRect l="0" t="4279" r="12012" b="18682"/>
          <a:stretch/>
        </p:blipFill>
        <p:spPr>
          <a:xfrm>
            <a:off x="1341000" y="396720"/>
            <a:ext cx="3215520" cy="6460920"/>
          </a:xfrm>
          <a:prstGeom prst="rect">
            <a:avLst/>
          </a:prstGeom>
          <a:ln w="0">
            <a:noFill/>
          </a:ln>
        </p:spPr>
      </p:pic>
      <p:sp>
        <p:nvSpPr>
          <p:cNvPr id="197" name="Стрелка вправо 4"/>
          <p:cNvSpPr/>
          <p:nvPr/>
        </p:nvSpPr>
        <p:spPr>
          <a:xfrm flipH="1">
            <a:off x="6618960" y="931680"/>
            <a:ext cx="2466720" cy="91152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bg1"/>
          </a:solidFill>
          <a:ln>
            <a:solidFill>
              <a:srgbClr val="4372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1" lang="ru-RU" sz="1400" spc="-1" strike="noStrike">
                <a:solidFill>
                  <a:schemeClr val="dk1"/>
                </a:solidFill>
                <a:latin typeface="Arial Black"/>
                <a:ea typeface="Arial"/>
              </a:rPr>
              <a:t>ВИРУСНЫЙ ФАЙЛ ДЛЯ ТЕЛЕФОНА</a:t>
            </a:r>
            <a:endParaRPr b="0" lang="ru-RU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8" name="Стрелка вправо 5"/>
          <p:cNvSpPr/>
          <p:nvPr/>
        </p:nvSpPr>
        <p:spPr>
          <a:xfrm>
            <a:off x="-23040" y="2072160"/>
            <a:ext cx="2084760" cy="196812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bd21e"/>
          </a:solidFill>
          <a:ln>
            <a:solidFill>
              <a:srgbClr val="4372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1" lang="ru-RU" sz="1200" spc="-1" strike="noStrike">
                <a:solidFill>
                  <a:schemeClr val="dk1"/>
                </a:solidFill>
                <a:latin typeface="Arial Black"/>
                <a:ea typeface="Arial"/>
              </a:rPr>
              <a:t>РЕКЛАМА ПРИЛОЖЕНИЯ</a:t>
            </a:r>
            <a:endParaRPr b="0" lang="ru-RU" sz="1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5360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 fontScale="91831"/>
          </a:bodyPr>
          <a:p>
            <a:pPr indent="0" algn="ctr" defTabSz="914400">
              <a:lnSpc>
                <a:spcPct val="90000"/>
              </a:lnSpc>
              <a:buNone/>
            </a:pPr>
            <a:r>
              <a:rPr b="0" lang="ru-RU" sz="3600" spc="-1" strike="noStrike">
                <a:solidFill>
                  <a:srgbClr val="7030a0"/>
                </a:solidFill>
                <a:latin typeface="Arial Black"/>
                <a:ea typeface="Arial"/>
              </a:rPr>
              <a:t>КРАЖА</a:t>
            </a:r>
            <a:r>
              <a:rPr b="0" lang="ru-RU" sz="3600" spc="-1" strike="noStrike">
                <a:solidFill>
                  <a:schemeClr val="accent6"/>
                </a:solidFill>
                <a:latin typeface="Arial Black"/>
                <a:ea typeface="Arial"/>
              </a:rPr>
              <a:t> АККАУНТОВ </a:t>
            </a:r>
            <a:r>
              <a:rPr b="0" lang="ru-RU" sz="3600" spc="-1" strike="noStrike">
                <a:solidFill>
                  <a:schemeClr val="accent1"/>
                </a:solidFill>
                <a:latin typeface="Arial Black"/>
                <a:ea typeface="Arial"/>
              </a:rPr>
              <a:t>МЕССЕНДЖЕРОВ</a:t>
            </a:r>
            <a:endParaRPr b="0" lang="ru-RU" sz="3600" spc="-1" strike="noStrike">
              <a:solidFill>
                <a:schemeClr val="dk1"/>
              </a:solidFill>
              <a:latin typeface="Calibri"/>
            </a:endParaRPr>
          </a:p>
        </p:txBody>
      </p:sp>
      <p:pic>
        <p:nvPicPr>
          <p:cNvPr id="200" name="Объект 3" descr=""/>
          <p:cNvPicPr/>
          <p:nvPr/>
        </p:nvPicPr>
        <p:blipFill>
          <a:blip r:embed="rId1"/>
          <a:srcRect l="0" t="26051" r="0" b="29004"/>
          <a:stretch/>
        </p:blipFill>
        <p:spPr>
          <a:xfrm>
            <a:off x="465840" y="1028520"/>
            <a:ext cx="3995640" cy="1955520"/>
          </a:xfrm>
          <a:prstGeom prst="rect">
            <a:avLst/>
          </a:prstGeom>
          <a:ln w="0">
            <a:noFill/>
          </a:ln>
        </p:spPr>
      </p:pic>
      <p:sp>
        <p:nvSpPr>
          <p:cNvPr id="201" name="Прямоугольник 4"/>
          <p:cNvSpPr/>
          <p:nvPr/>
        </p:nvSpPr>
        <p:spPr>
          <a:xfrm>
            <a:off x="465840" y="2984400"/>
            <a:ext cx="3995640" cy="507600"/>
          </a:xfrm>
          <a:prstGeom prst="rect">
            <a:avLst/>
          </a:prstGeom>
          <a:solidFill>
            <a:srgbClr val="70ad47"/>
          </a:solidFill>
          <a:ln>
            <a:solidFill>
              <a:srgbClr val="527f34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1" lang="ru-RU" sz="1800" spc="-1" strike="noStrike">
                <a:solidFill>
                  <a:schemeClr val="lt1"/>
                </a:solidFill>
                <a:latin typeface="Calibri"/>
                <a:ea typeface="Arial"/>
              </a:rPr>
              <a:t>СООБЩЕНИЕ ПРИМАНКА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02" name="Рисунок 5" descr=""/>
          <p:cNvPicPr/>
          <p:nvPr/>
        </p:nvPicPr>
        <p:blipFill>
          <a:blip r:embed="rId2"/>
          <a:srcRect l="0" t="4813" r="0" b="11295"/>
          <a:stretch/>
        </p:blipFill>
        <p:spPr>
          <a:xfrm>
            <a:off x="4461840" y="901800"/>
            <a:ext cx="3164760" cy="5752800"/>
          </a:xfrm>
          <a:prstGeom prst="rect">
            <a:avLst/>
          </a:prstGeom>
          <a:ln w="0">
            <a:noFill/>
          </a:ln>
        </p:spPr>
      </p:pic>
      <p:sp>
        <p:nvSpPr>
          <p:cNvPr id="203" name="Стрелка вправо 6"/>
          <p:cNvSpPr/>
          <p:nvPr/>
        </p:nvSpPr>
        <p:spPr>
          <a:xfrm>
            <a:off x="759960" y="3664080"/>
            <a:ext cx="3407400" cy="161892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5b9bd5"/>
          </a:solidFill>
          <a:ln>
            <a:solidFill>
              <a:srgbClr val="4372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1" lang="ru-RU" sz="2000" spc="-1" strike="noStrike">
                <a:solidFill>
                  <a:schemeClr val="lt1"/>
                </a:solidFill>
                <a:latin typeface="Calibri"/>
                <a:ea typeface="Arial"/>
              </a:rPr>
              <a:t>Ведет сайт «голосования»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04" name="Рисунок 7" descr=""/>
          <p:cNvPicPr/>
          <p:nvPr/>
        </p:nvPicPr>
        <p:blipFill>
          <a:blip r:embed="rId3"/>
          <a:srcRect l="0" t="4630" r="0" b="43706"/>
          <a:stretch/>
        </p:blipFill>
        <p:spPr>
          <a:xfrm>
            <a:off x="8302320" y="901800"/>
            <a:ext cx="3164760" cy="3543120"/>
          </a:xfrm>
          <a:prstGeom prst="rect">
            <a:avLst/>
          </a:prstGeom>
          <a:ln w="0">
            <a:noFill/>
          </a:ln>
        </p:spPr>
      </p:pic>
      <p:sp>
        <p:nvSpPr>
          <p:cNvPr id="205" name="Стрелка углом вверх 8"/>
          <p:cNvSpPr/>
          <p:nvPr/>
        </p:nvSpPr>
        <p:spPr>
          <a:xfrm>
            <a:off x="8750160" y="4648320"/>
            <a:ext cx="2603160" cy="1790280"/>
          </a:xfrm>
          <a:prstGeom prst="bentUpArrow">
            <a:avLst>
              <a:gd name="adj1" fmla="val 43681"/>
              <a:gd name="adj2" fmla="val 25000"/>
              <a:gd name="adj3" fmla="val 25000"/>
            </a:avLst>
          </a:prstGeom>
          <a:solidFill>
            <a:srgbClr val="5b9bd5"/>
          </a:solidFill>
          <a:ln>
            <a:solidFill>
              <a:srgbClr val="4372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r>
              <a:rPr b="1" lang="ru-RU" sz="1800" spc="-1" strike="noStrike">
                <a:solidFill>
                  <a:schemeClr val="lt1"/>
                </a:solidFill>
                <a:latin typeface="Calibri"/>
                <a:ea typeface="Arial"/>
              </a:rPr>
              <a:t>ФИШИНГОВЫЙ САЙТ МЕССЕНДЖЕРА ДЛЯ АВТОРИЗАЦИИ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PlaceHolder 1"/>
          <p:cNvSpPr>
            <a:spLocks noGrp="1"/>
          </p:cNvSpPr>
          <p:nvPr>
            <p:ph type="title"/>
          </p:nvPr>
        </p:nvSpPr>
        <p:spPr>
          <a:xfrm>
            <a:off x="1509840" y="2642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>
              <a:buNone/>
            </a:pPr>
            <a:endParaRPr b="0" lang="ru-RU" sz="4400" spc="-1" strike="noStrike">
              <a:solidFill>
                <a:schemeClr val="dk1"/>
              </a:solidFill>
              <a:latin typeface="Calibri Light"/>
              <a:ea typeface="Arial"/>
            </a:endParaRPr>
          </a:p>
        </p:txBody>
      </p:sp>
      <p:pic>
        <p:nvPicPr>
          <p:cNvPr id="207" name="Объект 3" descr=""/>
          <p:cNvPicPr/>
          <p:nvPr/>
        </p:nvPicPr>
        <p:blipFill>
          <a:blip r:embed="rId1"/>
          <a:srcRect l="0" t="6384" r="19929" b="28930"/>
          <a:stretch/>
        </p:blipFill>
        <p:spPr>
          <a:xfrm>
            <a:off x="0" y="2651040"/>
            <a:ext cx="5628960" cy="3991320"/>
          </a:xfrm>
          <a:prstGeom prst="rect">
            <a:avLst/>
          </a:prstGeom>
          <a:ln w="0">
            <a:noFill/>
          </a:ln>
        </p:spPr>
      </p:pic>
      <p:pic>
        <p:nvPicPr>
          <p:cNvPr id="208" name="Рисунок 6" descr=""/>
          <p:cNvPicPr/>
          <p:nvPr/>
        </p:nvPicPr>
        <p:blipFill>
          <a:blip r:embed="rId2"/>
          <a:srcRect l="2882" t="63332" r="8063" b="3334"/>
          <a:stretch/>
        </p:blipFill>
        <p:spPr>
          <a:xfrm>
            <a:off x="0" y="455760"/>
            <a:ext cx="11686680" cy="2285640"/>
          </a:xfrm>
          <a:prstGeom prst="rect">
            <a:avLst/>
          </a:prstGeom>
          <a:ln w="0">
            <a:noFill/>
          </a:ln>
        </p:spPr>
      </p:pic>
      <p:pic>
        <p:nvPicPr>
          <p:cNvPr id="209" name="Рисунок 7" descr=""/>
          <p:cNvPicPr/>
          <p:nvPr/>
        </p:nvPicPr>
        <p:blipFill>
          <a:blip r:embed="rId3"/>
          <a:srcRect l="4297" t="7709" r="6646" b="26460"/>
          <a:stretch/>
        </p:blipFill>
        <p:spPr>
          <a:xfrm>
            <a:off x="5629320" y="2724120"/>
            <a:ext cx="6057360" cy="3930480"/>
          </a:xfrm>
          <a:prstGeom prst="rect">
            <a:avLst/>
          </a:prstGeom>
          <a:ln w="0">
            <a:noFill/>
          </a:ln>
        </p:spPr>
      </p:pic>
      <p:sp>
        <p:nvSpPr>
          <p:cNvPr id="210" name="Прямоугольник 8"/>
          <p:cNvSpPr/>
          <p:nvPr/>
        </p:nvSpPr>
        <p:spPr>
          <a:xfrm>
            <a:off x="3573720" y="132480"/>
            <a:ext cx="724176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ru-RU" sz="3600" spc="-1" strike="noStrike">
                <a:solidFill>
                  <a:srgbClr val="ff0000"/>
                </a:solidFill>
                <a:latin typeface="Times New Roman"/>
                <a:ea typeface="Arial"/>
              </a:rPr>
              <a:t>ВЗЛОМАЛИ АККАУНТ</a:t>
            </a:r>
            <a:endParaRPr b="0" lang="ru-RU" sz="3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Заголовок 1"/>
          <p:cNvSpPr/>
          <p:nvPr/>
        </p:nvSpPr>
        <p:spPr>
          <a:xfrm>
            <a:off x="838080" y="117360"/>
            <a:ext cx="10515240" cy="568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 algn="ctr" defTabSz="914400">
              <a:lnSpc>
                <a:spcPct val="90000"/>
              </a:lnSpc>
            </a:pPr>
            <a:r>
              <a:rPr b="0" lang="ru-RU" sz="4000" spc="-1" strike="noStrike">
                <a:solidFill>
                  <a:schemeClr val="accent1"/>
                </a:solidFill>
                <a:latin typeface="Arial Black"/>
                <a:ea typeface="Arial"/>
              </a:rPr>
              <a:t>«БЕЗОПАСНОСТЬ ТЕЛЕГРАММ»</a:t>
            </a:r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12" name="Рисунок 5" descr=""/>
          <p:cNvPicPr/>
          <p:nvPr/>
        </p:nvPicPr>
        <p:blipFill>
          <a:blip r:embed="rId1"/>
          <a:srcRect l="0" t="5130" r="0" b="18332"/>
          <a:stretch/>
        </p:blipFill>
        <p:spPr>
          <a:xfrm>
            <a:off x="3011040" y="677160"/>
            <a:ext cx="3084840" cy="5248800"/>
          </a:xfrm>
          <a:prstGeom prst="rect">
            <a:avLst/>
          </a:prstGeom>
          <a:ln w="0">
            <a:noFill/>
          </a:ln>
        </p:spPr>
      </p:pic>
      <p:pic>
        <p:nvPicPr>
          <p:cNvPr id="213" name="Рисунок 6" descr=""/>
          <p:cNvPicPr/>
          <p:nvPr/>
        </p:nvPicPr>
        <p:blipFill>
          <a:blip r:embed="rId2"/>
          <a:srcRect l="0" t="18973" r="0" b="9103"/>
          <a:stretch/>
        </p:blipFill>
        <p:spPr>
          <a:xfrm>
            <a:off x="0" y="677160"/>
            <a:ext cx="3084840" cy="4932000"/>
          </a:xfrm>
          <a:prstGeom prst="rect">
            <a:avLst/>
          </a:prstGeom>
          <a:ln w="0">
            <a:noFill/>
          </a:ln>
        </p:spPr>
      </p:pic>
      <p:pic>
        <p:nvPicPr>
          <p:cNvPr id="214" name="Рисунок 7" descr=""/>
          <p:cNvPicPr/>
          <p:nvPr/>
        </p:nvPicPr>
        <p:blipFill>
          <a:blip r:embed="rId3"/>
          <a:srcRect l="0" t="5513" r="0" b="60514"/>
          <a:stretch/>
        </p:blipFill>
        <p:spPr>
          <a:xfrm>
            <a:off x="9106920" y="677160"/>
            <a:ext cx="3084840" cy="2329560"/>
          </a:xfrm>
          <a:prstGeom prst="rect">
            <a:avLst/>
          </a:prstGeom>
          <a:ln w="0">
            <a:noFill/>
          </a:ln>
        </p:spPr>
      </p:pic>
      <p:pic>
        <p:nvPicPr>
          <p:cNvPr id="215" name="Рисунок 8" descr=""/>
          <p:cNvPicPr/>
          <p:nvPr/>
        </p:nvPicPr>
        <p:blipFill>
          <a:blip r:embed="rId4"/>
          <a:srcRect l="0" t="4699" r="0" b="35302"/>
          <a:stretch/>
        </p:blipFill>
        <p:spPr>
          <a:xfrm>
            <a:off x="6095880" y="677160"/>
            <a:ext cx="3084840" cy="4114440"/>
          </a:xfrm>
          <a:prstGeom prst="rect">
            <a:avLst/>
          </a:prstGeom>
          <a:ln w="0">
            <a:noFill/>
          </a:ln>
        </p:spPr>
      </p:pic>
      <p:sp>
        <p:nvSpPr>
          <p:cNvPr id="216" name="Прямоугольник 10"/>
          <p:cNvSpPr/>
          <p:nvPr/>
        </p:nvSpPr>
        <p:spPr>
          <a:xfrm>
            <a:off x="6095880" y="2159280"/>
            <a:ext cx="3010680" cy="316080"/>
          </a:xfrm>
          <a:prstGeom prst="rect">
            <a:avLst/>
          </a:prstGeom>
          <a:noFill/>
          <a:ln w="57150">
            <a:solidFill>
              <a:srgbClr val="e945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ru-RU" sz="1800" spc="-1" strike="noStrike">
              <a:solidFill>
                <a:schemeClr val="lt1"/>
              </a:solidFill>
              <a:latin typeface="Calibri"/>
              <a:ea typeface="Arial"/>
            </a:endParaRPr>
          </a:p>
        </p:txBody>
      </p:sp>
      <p:sp>
        <p:nvSpPr>
          <p:cNvPr id="217" name="Прямоугольник 11"/>
          <p:cNvSpPr/>
          <p:nvPr/>
        </p:nvSpPr>
        <p:spPr>
          <a:xfrm>
            <a:off x="3085200" y="1721160"/>
            <a:ext cx="2943720" cy="316080"/>
          </a:xfrm>
          <a:prstGeom prst="rect">
            <a:avLst/>
          </a:prstGeom>
          <a:noFill/>
          <a:ln w="57150">
            <a:solidFill>
              <a:srgbClr val="e945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ru-RU" sz="1800" spc="-1" strike="noStrike">
              <a:solidFill>
                <a:schemeClr val="lt1"/>
              </a:solidFill>
              <a:latin typeface="Calibri"/>
              <a:ea typeface="Arial"/>
            </a:endParaRPr>
          </a:p>
        </p:txBody>
      </p:sp>
      <p:sp>
        <p:nvSpPr>
          <p:cNvPr id="218" name="Прямоугольник 12"/>
          <p:cNvSpPr/>
          <p:nvPr/>
        </p:nvSpPr>
        <p:spPr>
          <a:xfrm>
            <a:off x="9106920" y="1721160"/>
            <a:ext cx="3084840" cy="316080"/>
          </a:xfrm>
          <a:prstGeom prst="rect">
            <a:avLst/>
          </a:prstGeom>
          <a:noFill/>
          <a:ln w="57150">
            <a:solidFill>
              <a:srgbClr val="e945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ru-RU" sz="1800" spc="-1" strike="noStrike">
              <a:solidFill>
                <a:schemeClr val="lt1"/>
              </a:solidFill>
              <a:latin typeface="Calibri"/>
              <a:ea typeface="Arial"/>
            </a:endParaRPr>
          </a:p>
        </p:txBody>
      </p:sp>
      <p:sp>
        <p:nvSpPr>
          <p:cNvPr id="219" name="Прямоугольник 13"/>
          <p:cNvSpPr/>
          <p:nvPr/>
        </p:nvSpPr>
        <p:spPr>
          <a:xfrm>
            <a:off x="3085200" y="4042800"/>
            <a:ext cx="3010680" cy="316080"/>
          </a:xfrm>
          <a:prstGeom prst="rect">
            <a:avLst/>
          </a:prstGeom>
          <a:noFill/>
          <a:ln w="57150">
            <a:solidFill>
              <a:srgbClr val="e945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ru-RU" sz="1800" spc="-1" strike="noStrike">
              <a:solidFill>
                <a:schemeClr val="lt1"/>
              </a:solidFill>
              <a:latin typeface="Calibri"/>
              <a:ea typeface="Arial"/>
            </a:endParaRPr>
          </a:p>
        </p:txBody>
      </p:sp>
      <p:sp>
        <p:nvSpPr>
          <p:cNvPr id="220" name="Прямоугольник 14"/>
          <p:cNvSpPr/>
          <p:nvPr/>
        </p:nvSpPr>
        <p:spPr>
          <a:xfrm>
            <a:off x="3085200" y="3293280"/>
            <a:ext cx="3010680" cy="316080"/>
          </a:xfrm>
          <a:prstGeom prst="rect">
            <a:avLst/>
          </a:prstGeom>
          <a:noFill/>
          <a:ln w="57150">
            <a:solidFill>
              <a:srgbClr val="e945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ru-RU" sz="1800" spc="-1" strike="noStrike">
              <a:solidFill>
                <a:schemeClr val="lt1"/>
              </a:solidFill>
              <a:latin typeface="Calibri"/>
              <a:ea typeface="Arial"/>
            </a:endParaRPr>
          </a:p>
        </p:txBody>
      </p:sp>
      <p:sp>
        <p:nvSpPr>
          <p:cNvPr id="221" name="Прямоугольник 15"/>
          <p:cNvSpPr/>
          <p:nvPr/>
        </p:nvSpPr>
        <p:spPr>
          <a:xfrm>
            <a:off x="74160" y="1371600"/>
            <a:ext cx="2540520" cy="316080"/>
          </a:xfrm>
          <a:prstGeom prst="rect">
            <a:avLst/>
          </a:prstGeom>
          <a:noFill/>
          <a:ln w="57150">
            <a:solidFill>
              <a:srgbClr val="e945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ru-RU" sz="1800" spc="-1" strike="noStrike">
              <a:solidFill>
                <a:schemeClr val="lt1"/>
              </a:solidFill>
              <a:latin typeface="Calibri"/>
              <a:ea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Заголовок 1"/>
          <p:cNvSpPr/>
          <p:nvPr/>
        </p:nvSpPr>
        <p:spPr>
          <a:xfrm>
            <a:off x="838080" y="117360"/>
            <a:ext cx="10515240" cy="568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 algn="ctr" defTabSz="914400">
              <a:lnSpc>
                <a:spcPct val="90000"/>
              </a:lnSpc>
            </a:pPr>
            <a:r>
              <a:rPr b="0" lang="ru-RU" sz="4000" spc="-1" strike="noStrike">
                <a:solidFill>
                  <a:schemeClr val="accent6"/>
                </a:solidFill>
                <a:latin typeface="Arial Black"/>
                <a:ea typeface="Arial"/>
              </a:rPr>
              <a:t>«БЕЗОПАСНОСТЬ </a:t>
            </a:r>
            <a:r>
              <a:rPr b="0" lang="en-US" sz="4000" spc="-1" strike="noStrike">
                <a:solidFill>
                  <a:schemeClr val="accent6"/>
                </a:solidFill>
                <a:latin typeface="Arial Black"/>
                <a:ea typeface="Arial"/>
              </a:rPr>
              <a:t>WhatsApp</a:t>
            </a:r>
            <a:r>
              <a:rPr b="0" lang="ru-RU" sz="4000" spc="-1" strike="noStrike">
                <a:solidFill>
                  <a:schemeClr val="accent6"/>
                </a:solidFill>
                <a:latin typeface="Arial Black"/>
                <a:ea typeface="Arial"/>
              </a:rPr>
              <a:t>»</a:t>
            </a:r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23" name="Рисунок 5" descr=""/>
          <p:cNvPicPr/>
          <p:nvPr/>
        </p:nvPicPr>
        <p:blipFill>
          <a:blip r:embed="rId1"/>
          <a:srcRect l="0" t="5277" r="0" b="2502"/>
          <a:stretch/>
        </p:blipFill>
        <p:spPr>
          <a:xfrm>
            <a:off x="2341800" y="533520"/>
            <a:ext cx="3084840" cy="6324120"/>
          </a:xfrm>
          <a:prstGeom prst="rect">
            <a:avLst/>
          </a:prstGeom>
          <a:ln w="0">
            <a:noFill/>
          </a:ln>
        </p:spPr>
      </p:pic>
      <p:pic>
        <p:nvPicPr>
          <p:cNvPr id="224" name="Рисунок 6" descr=""/>
          <p:cNvPicPr/>
          <p:nvPr/>
        </p:nvPicPr>
        <p:blipFill>
          <a:blip r:embed="rId2"/>
          <a:srcRect l="0" t="5508" r="0" b="32270"/>
          <a:stretch/>
        </p:blipFill>
        <p:spPr>
          <a:xfrm>
            <a:off x="4866120" y="533520"/>
            <a:ext cx="3084840" cy="4266720"/>
          </a:xfrm>
          <a:prstGeom prst="rect">
            <a:avLst/>
          </a:prstGeom>
          <a:ln w="0">
            <a:noFill/>
          </a:ln>
        </p:spPr>
      </p:pic>
      <p:pic>
        <p:nvPicPr>
          <p:cNvPr id="225" name="Рисунок 7" descr=""/>
          <p:cNvPicPr/>
          <p:nvPr/>
        </p:nvPicPr>
        <p:blipFill>
          <a:blip r:embed="rId3"/>
          <a:srcRect l="0" t="5229" r="0" b="53103"/>
          <a:stretch/>
        </p:blipFill>
        <p:spPr>
          <a:xfrm>
            <a:off x="7768800" y="533520"/>
            <a:ext cx="3084840" cy="2857320"/>
          </a:xfrm>
          <a:prstGeom prst="rect">
            <a:avLst/>
          </a:prstGeom>
          <a:ln w="0">
            <a:noFill/>
          </a:ln>
        </p:spPr>
      </p:pic>
      <p:pic>
        <p:nvPicPr>
          <p:cNvPr id="226" name="Рисунок 8" descr=""/>
          <p:cNvPicPr/>
          <p:nvPr/>
        </p:nvPicPr>
        <p:blipFill>
          <a:blip r:embed="rId4"/>
          <a:srcRect l="4325" t="4862" r="13863" b="25974"/>
          <a:stretch/>
        </p:blipFill>
        <p:spPr>
          <a:xfrm>
            <a:off x="0" y="685800"/>
            <a:ext cx="2523600" cy="4743000"/>
          </a:xfrm>
          <a:prstGeom prst="rect">
            <a:avLst/>
          </a:prstGeom>
          <a:ln w="0">
            <a:noFill/>
          </a:ln>
        </p:spPr>
      </p:pic>
      <p:sp>
        <p:nvSpPr>
          <p:cNvPr id="227" name="Прямоугольник 9"/>
          <p:cNvSpPr/>
          <p:nvPr/>
        </p:nvSpPr>
        <p:spPr>
          <a:xfrm>
            <a:off x="7934400" y="1569600"/>
            <a:ext cx="2540520" cy="316080"/>
          </a:xfrm>
          <a:prstGeom prst="rect">
            <a:avLst/>
          </a:prstGeom>
          <a:noFill/>
          <a:ln w="57150">
            <a:solidFill>
              <a:srgbClr val="e945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ru-RU" sz="1800" spc="-1" strike="noStrike">
              <a:solidFill>
                <a:schemeClr val="lt1"/>
              </a:solidFill>
              <a:latin typeface="Calibri"/>
              <a:ea typeface="Arial"/>
            </a:endParaRPr>
          </a:p>
        </p:txBody>
      </p:sp>
      <p:sp>
        <p:nvSpPr>
          <p:cNvPr id="228" name="Прямоугольник 10"/>
          <p:cNvSpPr/>
          <p:nvPr/>
        </p:nvSpPr>
        <p:spPr>
          <a:xfrm>
            <a:off x="4866120" y="916200"/>
            <a:ext cx="2902680" cy="370800"/>
          </a:xfrm>
          <a:prstGeom prst="rect">
            <a:avLst/>
          </a:prstGeom>
          <a:noFill/>
          <a:ln w="57150">
            <a:solidFill>
              <a:srgbClr val="e945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ru-RU" sz="1800" spc="-1" strike="noStrike">
              <a:solidFill>
                <a:schemeClr val="lt1"/>
              </a:solidFill>
              <a:latin typeface="Calibri"/>
              <a:ea typeface="Arial"/>
            </a:endParaRPr>
          </a:p>
        </p:txBody>
      </p:sp>
      <p:sp>
        <p:nvSpPr>
          <p:cNvPr id="229" name="Прямоугольник 11"/>
          <p:cNvSpPr/>
          <p:nvPr/>
        </p:nvSpPr>
        <p:spPr>
          <a:xfrm>
            <a:off x="4950720" y="3798360"/>
            <a:ext cx="2982960" cy="925920"/>
          </a:xfrm>
          <a:prstGeom prst="rect">
            <a:avLst/>
          </a:prstGeom>
          <a:noFill/>
          <a:ln w="57150">
            <a:solidFill>
              <a:srgbClr val="e945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ru-RU" sz="1800" spc="-1" strike="noStrike">
              <a:solidFill>
                <a:schemeClr val="lt1"/>
              </a:solidFill>
              <a:latin typeface="Calibri"/>
              <a:ea typeface="Arial"/>
            </a:endParaRPr>
          </a:p>
        </p:txBody>
      </p:sp>
      <p:sp>
        <p:nvSpPr>
          <p:cNvPr id="230" name="Прямоугольник 12"/>
          <p:cNvSpPr/>
          <p:nvPr/>
        </p:nvSpPr>
        <p:spPr>
          <a:xfrm>
            <a:off x="2408400" y="6255360"/>
            <a:ext cx="2687040" cy="507240"/>
          </a:xfrm>
          <a:prstGeom prst="rect">
            <a:avLst/>
          </a:prstGeom>
          <a:noFill/>
          <a:ln w="57150">
            <a:solidFill>
              <a:srgbClr val="e945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ru-RU" sz="1800" spc="-1" strike="noStrike">
              <a:solidFill>
                <a:schemeClr val="lt1"/>
              </a:solidFill>
              <a:latin typeface="Calibri"/>
              <a:ea typeface="Arial"/>
            </a:endParaRPr>
          </a:p>
        </p:txBody>
      </p:sp>
      <p:sp>
        <p:nvSpPr>
          <p:cNvPr id="231" name="Прямоугольник 13"/>
          <p:cNvSpPr/>
          <p:nvPr/>
        </p:nvSpPr>
        <p:spPr>
          <a:xfrm>
            <a:off x="2424600" y="5429160"/>
            <a:ext cx="2737440" cy="568080"/>
          </a:xfrm>
          <a:prstGeom prst="rect">
            <a:avLst/>
          </a:prstGeom>
          <a:noFill/>
          <a:ln w="57150">
            <a:solidFill>
              <a:srgbClr val="e945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ru-RU" sz="1800" spc="-1" strike="noStrike">
              <a:solidFill>
                <a:schemeClr val="lt1"/>
              </a:solidFill>
              <a:latin typeface="Calibri"/>
              <a:ea typeface="Arial"/>
            </a:endParaRPr>
          </a:p>
        </p:txBody>
      </p:sp>
      <p:sp>
        <p:nvSpPr>
          <p:cNvPr id="232" name="Прямоугольник 14"/>
          <p:cNvSpPr/>
          <p:nvPr/>
        </p:nvSpPr>
        <p:spPr>
          <a:xfrm>
            <a:off x="-8280" y="1924200"/>
            <a:ext cx="2416680" cy="561600"/>
          </a:xfrm>
          <a:prstGeom prst="rect">
            <a:avLst/>
          </a:prstGeom>
          <a:noFill/>
          <a:ln w="57150">
            <a:solidFill>
              <a:srgbClr val="e9454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ru-RU" sz="1800" spc="-1" strike="noStrike">
              <a:solidFill>
                <a:schemeClr val="lt1"/>
              </a:solidFill>
              <a:latin typeface="Calibri"/>
              <a:ea typeface="Arial"/>
            </a:endParaRPr>
          </a:p>
        </p:txBody>
      </p:sp>
      <p:cxnSp>
        <p:nvCxnSpPr>
          <p:cNvPr id="233" name="Прямая со стрелкой 16"/>
          <p:cNvCxnSpPr/>
          <p:nvPr/>
        </p:nvCxnSpPr>
        <p:spPr>
          <a:xfrm flipV="1">
            <a:off x="5162400" y="4800600"/>
            <a:ext cx="410040" cy="628920"/>
          </a:xfrm>
          <a:prstGeom prst="straightConnector1">
            <a:avLst/>
          </a:prstGeom>
          <a:ln w="60325">
            <a:solidFill>
              <a:srgbClr val="ff0000"/>
            </a:solidFill>
            <a:tailEnd len="med" type="triangle" w="med"/>
          </a:ln>
        </p:spPr>
      </p:cxnSp>
      <p:cxnSp>
        <p:nvCxnSpPr>
          <p:cNvPr id="234" name="Прямая со стрелкой 17"/>
          <p:cNvCxnSpPr/>
          <p:nvPr/>
        </p:nvCxnSpPr>
        <p:spPr>
          <a:xfrm flipV="1">
            <a:off x="5162400" y="3371760"/>
            <a:ext cx="4896360" cy="3356280"/>
          </a:xfrm>
          <a:prstGeom prst="straightConnector1">
            <a:avLst/>
          </a:prstGeom>
          <a:ln w="60325">
            <a:solidFill>
              <a:srgbClr val="ff0000"/>
            </a:solidFill>
            <a:tailEnd len="med" type="triangle" w="med"/>
          </a:ln>
        </p:spPr>
      </p:cxn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9461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" name="Рисунок 3" descr=""/>
          <p:cNvPicPr/>
          <p:nvPr/>
        </p:nvPicPr>
        <p:blipFill>
          <a:blip r:embed="rId1"/>
          <a:stretch/>
        </p:blipFill>
        <p:spPr>
          <a:xfrm>
            <a:off x="0" y="0"/>
            <a:ext cx="3265560" cy="3228480"/>
          </a:xfrm>
          <a:prstGeom prst="rect">
            <a:avLst/>
          </a:prstGeom>
          <a:ln w="0">
            <a:noFill/>
          </a:ln>
        </p:spPr>
      </p:pic>
      <p:pic>
        <p:nvPicPr>
          <p:cNvPr id="236" name="Рисунок 4" descr=""/>
          <p:cNvPicPr/>
          <p:nvPr/>
        </p:nvPicPr>
        <p:blipFill>
          <a:blip r:embed="rId2"/>
          <a:srcRect l="2953" t="0" r="0" b="0"/>
          <a:stretch/>
        </p:blipFill>
        <p:spPr>
          <a:xfrm>
            <a:off x="3333600" y="0"/>
            <a:ext cx="5366880" cy="6857640"/>
          </a:xfrm>
          <a:prstGeom prst="rect">
            <a:avLst/>
          </a:prstGeom>
          <a:ln w="0">
            <a:noFill/>
          </a:ln>
        </p:spPr>
      </p:pic>
      <p:pic>
        <p:nvPicPr>
          <p:cNvPr id="237" name="Рисунок 5" descr=""/>
          <p:cNvPicPr/>
          <p:nvPr/>
        </p:nvPicPr>
        <p:blipFill>
          <a:blip r:embed="rId3"/>
          <a:stretch/>
        </p:blipFill>
        <p:spPr>
          <a:xfrm>
            <a:off x="8701200" y="0"/>
            <a:ext cx="3857400" cy="6857640"/>
          </a:xfrm>
          <a:prstGeom prst="rect">
            <a:avLst/>
          </a:prstGeom>
          <a:ln w="0">
            <a:noFill/>
          </a:ln>
        </p:spPr>
      </p:pic>
      <p:sp>
        <p:nvSpPr>
          <p:cNvPr id="238" name="Прямоугольник 7"/>
          <p:cNvSpPr/>
          <p:nvPr/>
        </p:nvSpPr>
        <p:spPr>
          <a:xfrm>
            <a:off x="8701200" y="0"/>
            <a:ext cx="3747600" cy="294840"/>
          </a:xfrm>
          <a:prstGeom prst="rect">
            <a:avLst/>
          </a:prstGeom>
          <a:solidFill>
            <a:srgbClr val="1819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ru-RU" sz="1800" spc="-1" strike="noStrike">
              <a:solidFill>
                <a:schemeClr val="lt1"/>
              </a:solidFill>
              <a:latin typeface="Calibri"/>
              <a:ea typeface="Arial"/>
            </a:endParaRPr>
          </a:p>
        </p:txBody>
      </p:sp>
      <p:sp>
        <p:nvSpPr>
          <p:cNvPr id="239" name="Заголовок 1"/>
          <p:cNvSpPr/>
          <p:nvPr/>
        </p:nvSpPr>
        <p:spPr>
          <a:xfrm>
            <a:off x="1469160" y="0"/>
            <a:ext cx="10515240" cy="568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 algn="ctr" defTabSz="914400">
              <a:lnSpc>
                <a:spcPct val="90000"/>
              </a:lnSpc>
            </a:pPr>
            <a:r>
              <a:rPr b="0" lang="ru-RU" sz="4000" spc="-1" strike="noStrike">
                <a:solidFill>
                  <a:srgbClr val="9853e1"/>
                </a:solidFill>
                <a:latin typeface="Arial Black"/>
                <a:ea typeface="Arial"/>
              </a:rPr>
              <a:t>«БЕЗОПАСНОСТЬ </a:t>
            </a:r>
            <a:r>
              <a:rPr b="0" lang="en-US" sz="4000" spc="-1" strike="noStrike">
                <a:solidFill>
                  <a:srgbClr val="9853e1"/>
                </a:solidFill>
                <a:latin typeface="Arial Black"/>
                <a:ea typeface="Arial"/>
              </a:rPr>
              <a:t>MAX</a:t>
            </a:r>
            <a:r>
              <a:rPr b="0" lang="ru-RU" sz="4000" spc="-1" strike="noStrike">
                <a:solidFill>
                  <a:srgbClr val="9853e1"/>
                </a:solidFill>
                <a:latin typeface="Arial Black"/>
                <a:ea typeface="Arial"/>
              </a:rPr>
              <a:t>»</a:t>
            </a:r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>
              <a:buNone/>
            </a:pPr>
            <a:endParaRPr b="0" lang="ru-RU" sz="4400" spc="-1" strike="noStrike">
              <a:solidFill>
                <a:schemeClr val="dk1"/>
              </a:solidFill>
              <a:latin typeface="Calibri Light"/>
              <a:ea typeface="Arial"/>
            </a:endParaRPr>
          </a:p>
        </p:txBody>
      </p:sp>
      <p:pic>
        <p:nvPicPr>
          <p:cNvPr id="241" name="Рисунок 4" descr=""/>
          <p:cNvPicPr/>
          <p:nvPr/>
        </p:nvPicPr>
        <p:blipFill>
          <a:blip r:embed="rId1"/>
          <a:stretch/>
        </p:blipFill>
        <p:spPr>
          <a:xfrm>
            <a:off x="4549320" y="209520"/>
            <a:ext cx="3070800" cy="6789600"/>
          </a:xfrm>
          <a:prstGeom prst="rect">
            <a:avLst/>
          </a:prstGeom>
          <a:ln w="0">
            <a:noFill/>
          </a:ln>
        </p:spPr>
      </p:pic>
      <p:pic>
        <p:nvPicPr>
          <p:cNvPr id="242" name="Рисунок 8" descr=""/>
          <p:cNvPicPr/>
          <p:nvPr/>
        </p:nvPicPr>
        <p:blipFill>
          <a:blip r:embed="rId2"/>
          <a:stretch/>
        </p:blipFill>
        <p:spPr>
          <a:xfrm>
            <a:off x="1477800" y="209520"/>
            <a:ext cx="3070800" cy="6789600"/>
          </a:xfrm>
          <a:prstGeom prst="rect">
            <a:avLst/>
          </a:prstGeom>
          <a:ln w="0">
            <a:noFill/>
          </a:ln>
        </p:spPr>
      </p:pic>
      <p:pic>
        <p:nvPicPr>
          <p:cNvPr id="243" name="Рисунок 9" descr=""/>
          <p:cNvPicPr/>
          <p:nvPr/>
        </p:nvPicPr>
        <p:blipFill>
          <a:blip r:embed="rId3"/>
          <a:stretch/>
        </p:blipFill>
        <p:spPr>
          <a:xfrm>
            <a:off x="7620480" y="209520"/>
            <a:ext cx="3070800" cy="6789600"/>
          </a:xfrm>
          <a:prstGeom prst="rect">
            <a:avLst/>
          </a:prstGeom>
          <a:ln w="0">
            <a:noFill/>
          </a:ln>
        </p:spPr>
      </p:pic>
      <p:sp>
        <p:nvSpPr>
          <p:cNvPr id="244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chemeClr val="dk1"/>
              </a:solidFill>
              <a:latin typeface="Calibri"/>
              <a:ea typeface="Arial"/>
            </a:endParaRPr>
          </a:p>
        </p:txBody>
      </p:sp>
      <p:sp>
        <p:nvSpPr>
          <p:cNvPr id="245" name="Заголовок 1"/>
          <p:cNvSpPr/>
          <p:nvPr/>
        </p:nvSpPr>
        <p:spPr>
          <a:xfrm>
            <a:off x="946800" y="30960"/>
            <a:ext cx="10515240" cy="434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rmAutofit fontScale="71601"/>
          </a:bodyPr>
          <a:p>
            <a:pPr algn="ctr" defTabSz="914400">
              <a:lnSpc>
                <a:spcPct val="90000"/>
              </a:lnSpc>
            </a:pPr>
            <a:r>
              <a:rPr b="0" lang="ru-RU" sz="3600" spc="-1" strike="noStrike">
                <a:solidFill>
                  <a:srgbClr val="ff0000"/>
                </a:solidFill>
                <a:latin typeface="Arial Black"/>
                <a:ea typeface="Arial"/>
              </a:rPr>
              <a:t>СООБЩЕНИЕ ОТ «РУКОВОДИТЕЛЯ»</a:t>
            </a:r>
            <a:endParaRPr b="0" lang="ru-RU" sz="3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>
              <a:buNone/>
            </a:pPr>
            <a:endParaRPr b="0" lang="ru-RU" sz="4400" spc="-1" strike="noStrike">
              <a:solidFill>
                <a:schemeClr val="dk1"/>
              </a:solidFill>
              <a:latin typeface="Calibri Light"/>
              <a:ea typeface="Arial"/>
            </a:endParaRPr>
          </a:p>
        </p:txBody>
      </p:sp>
      <p:pic>
        <p:nvPicPr>
          <p:cNvPr id="247" name="Рисунок 3" descr=""/>
          <p:cNvPicPr/>
          <p:nvPr/>
        </p:nvPicPr>
        <p:blipFill>
          <a:blip r:embed="rId1"/>
          <a:stretch/>
        </p:blipFill>
        <p:spPr>
          <a:xfrm>
            <a:off x="3446640" y="365040"/>
            <a:ext cx="4605480" cy="6372720"/>
          </a:xfrm>
          <a:prstGeom prst="rect">
            <a:avLst/>
          </a:prstGeom>
          <a:ln w="0">
            <a:noFill/>
          </a:ln>
        </p:spPr>
      </p:pic>
      <p:pic>
        <p:nvPicPr>
          <p:cNvPr id="248" name="Рисунок 5" descr=""/>
          <p:cNvPicPr/>
          <p:nvPr/>
        </p:nvPicPr>
        <p:blipFill>
          <a:blip r:embed="rId2"/>
          <a:stretch/>
        </p:blipFill>
        <p:spPr>
          <a:xfrm>
            <a:off x="545040" y="365040"/>
            <a:ext cx="2901240" cy="6414120"/>
          </a:xfrm>
          <a:prstGeom prst="rect">
            <a:avLst/>
          </a:prstGeom>
          <a:ln w="0">
            <a:noFill/>
          </a:ln>
        </p:spPr>
      </p:pic>
      <p:pic>
        <p:nvPicPr>
          <p:cNvPr id="249" name="Объект 9" descr=""/>
          <p:cNvPicPr/>
          <p:nvPr/>
        </p:nvPicPr>
        <p:blipFill>
          <a:blip r:embed="rId3"/>
          <a:stretch/>
        </p:blipFill>
        <p:spPr>
          <a:xfrm>
            <a:off x="8052480" y="365040"/>
            <a:ext cx="2901240" cy="6290280"/>
          </a:xfrm>
          <a:prstGeom prst="rect">
            <a:avLst/>
          </a:prstGeom>
          <a:ln w="0">
            <a:noFill/>
          </a:ln>
        </p:spPr>
      </p:pic>
      <p:sp>
        <p:nvSpPr>
          <p:cNvPr id="250" name="Заголовок 1"/>
          <p:cNvSpPr/>
          <p:nvPr/>
        </p:nvSpPr>
        <p:spPr>
          <a:xfrm>
            <a:off x="946800" y="30960"/>
            <a:ext cx="10515240" cy="434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rmAutofit fontScale="71601"/>
          </a:bodyPr>
          <a:p>
            <a:pPr algn="ctr" defTabSz="914400">
              <a:lnSpc>
                <a:spcPct val="90000"/>
              </a:lnSpc>
            </a:pPr>
            <a:r>
              <a:rPr b="0" lang="ru-RU" sz="3600" spc="-1" strike="noStrike">
                <a:solidFill>
                  <a:srgbClr val="ff0000"/>
                </a:solidFill>
                <a:latin typeface="Arial Black"/>
                <a:ea typeface="Arial"/>
              </a:rPr>
              <a:t>СООБЩЕНИЕ ОТ «РУКОВОДИТЕЛЯ»</a:t>
            </a:r>
            <a:endParaRPr b="0" lang="ru-RU" sz="3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>
              <a:buNone/>
            </a:pPr>
            <a:endParaRPr b="0" lang="ru-RU" sz="4400" spc="-1" strike="noStrike">
              <a:solidFill>
                <a:schemeClr val="dk1"/>
              </a:solidFill>
              <a:latin typeface="Calibri Light"/>
              <a:ea typeface="Arial"/>
            </a:endParaRPr>
          </a:p>
        </p:txBody>
      </p:sp>
      <p:pic>
        <p:nvPicPr>
          <p:cNvPr id="252" name="Объект 4" descr=""/>
          <p:cNvPicPr/>
          <p:nvPr/>
        </p:nvPicPr>
        <p:blipFill>
          <a:blip r:embed="rId1"/>
          <a:srcRect l="0" t="18124" r="0" b="26817"/>
          <a:stretch/>
        </p:blipFill>
        <p:spPr>
          <a:xfrm>
            <a:off x="6538320" y="734400"/>
            <a:ext cx="4862520" cy="5807520"/>
          </a:xfrm>
          <a:prstGeom prst="rect">
            <a:avLst/>
          </a:prstGeom>
          <a:ln w="0">
            <a:noFill/>
          </a:ln>
        </p:spPr>
      </p:pic>
      <p:sp>
        <p:nvSpPr>
          <p:cNvPr id="253" name="Прямоугольник 3"/>
          <p:cNvSpPr/>
          <p:nvPr/>
        </p:nvSpPr>
        <p:spPr>
          <a:xfrm>
            <a:off x="2220120" y="365040"/>
            <a:ext cx="775080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</a:pPr>
            <a:r>
              <a:rPr b="0" lang="ru-RU" sz="1800" spc="-1" strike="noStrike">
                <a:solidFill>
                  <a:srgbClr val="ff0000"/>
                </a:solidFill>
                <a:latin typeface="Arial Black"/>
                <a:ea typeface="Arial"/>
              </a:rPr>
              <a:t>ИСПОЛЬЗОВАНИЕ ДЕТЕЙ В ПРОТИВОПРАВНОЙ ДЕЯТЕЛЬНОСТИ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54" name="Рисунок 5" descr=""/>
          <p:cNvPicPr/>
          <p:nvPr/>
        </p:nvPicPr>
        <p:blipFill>
          <a:blip r:embed="rId2"/>
          <a:srcRect l="3455" t="41354" r="27393" b="13239"/>
          <a:stretch/>
        </p:blipFill>
        <p:spPr>
          <a:xfrm>
            <a:off x="327600" y="734400"/>
            <a:ext cx="2781720" cy="3957840"/>
          </a:xfrm>
          <a:prstGeom prst="rect">
            <a:avLst/>
          </a:prstGeom>
          <a:ln w="0">
            <a:noFill/>
          </a:ln>
        </p:spPr>
      </p:pic>
      <p:pic>
        <p:nvPicPr>
          <p:cNvPr id="255" name="Рисунок 6" descr=""/>
          <p:cNvPicPr/>
          <p:nvPr/>
        </p:nvPicPr>
        <p:blipFill>
          <a:blip r:embed="rId3"/>
          <a:srcRect l="2787" t="4831" r="21406" b="52842"/>
          <a:stretch/>
        </p:blipFill>
        <p:spPr>
          <a:xfrm>
            <a:off x="3120840" y="734400"/>
            <a:ext cx="3162600" cy="3957840"/>
          </a:xfrm>
          <a:prstGeom prst="rect">
            <a:avLst/>
          </a:prstGeom>
          <a:ln w="0">
            <a:noFill/>
          </a:ln>
        </p:spPr>
      </p:pic>
      <p:pic>
        <p:nvPicPr>
          <p:cNvPr id="256" name="Рисунок 7" descr=""/>
          <p:cNvPicPr/>
          <p:nvPr/>
        </p:nvPicPr>
        <p:blipFill>
          <a:blip r:embed="rId4"/>
          <a:srcRect l="14614" t="7921" r="12213" b="45702"/>
          <a:stretch/>
        </p:blipFill>
        <p:spPr>
          <a:xfrm>
            <a:off x="1313280" y="4692600"/>
            <a:ext cx="4720680" cy="20170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" name="Рисунок 4" descr=""/>
          <p:cNvPicPr/>
          <p:nvPr/>
        </p:nvPicPr>
        <p:blipFill>
          <a:blip r:embed="rId1"/>
          <a:srcRect l="0" t="13750" r="0" b="29167"/>
          <a:stretch/>
        </p:blipFill>
        <p:spPr>
          <a:xfrm>
            <a:off x="2409840" y="185040"/>
            <a:ext cx="7962480" cy="64281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 pitchFamily="0" charset="1"/>
        <a:ea typeface="Arial" pitchFamily="0" charset="1"/>
        <a:cs typeface="Arial" pitchFamily="0" charset="1"/>
      </a:majorFont>
      <a:minorFont>
        <a:latin typeface="Calibri" panose="020F0502020204030204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 pitchFamily="0" charset="1"/>
        <a:ea typeface="Arial" pitchFamily="0" charset="1"/>
        <a:cs typeface="Arial" pitchFamily="0" charset="1"/>
      </a:majorFont>
      <a:minorFont>
        <a:latin typeface="Calibri" panose="020F0502020204030204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 pitchFamily="0" charset="1"/>
        <a:ea typeface="Arial" pitchFamily="0" charset="1"/>
        <a:cs typeface="Arial" pitchFamily="0" charset="1"/>
      </a:majorFont>
      <a:minorFont>
        <a:latin typeface="Calibri" panose="020F0502020204030204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 pitchFamily="0" charset="1"/>
        <a:ea typeface="Arial" pitchFamily="0" charset="1"/>
        <a:cs typeface="Arial" pitchFamily="0" charset="1"/>
      </a:majorFont>
      <a:minorFont>
        <a:latin typeface="Calibri" panose="020F0502020204030204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 pitchFamily="0" charset="1"/>
        <a:ea typeface="Arial" pitchFamily="0" charset="1"/>
        <a:cs typeface="Arial" pitchFamily="0" charset="1"/>
      </a:majorFont>
      <a:minorFont>
        <a:latin typeface="Calibri" panose="020F0502020204030204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 pitchFamily="0" charset="1"/>
        <a:ea typeface="Arial" pitchFamily="0" charset="1"/>
        <a:cs typeface="Arial" pitchFamily="0" charset="1"/>
      </a:majorFont>
      <a:minorFont>
        <a:latin typeface="Calibri" panose="020F0502020204030204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 pitchFamily="0" charset="1"/>
        <a:ea typeface="Arial" pitchFamily="0" charset="1"/>
        <a:cs typeface="Arial" pitchFamily="0" charset="1"/>
      </a:majorFont>
      <a:minorFont>
        <a:latin typeface="Calibri" panose="020F0502020204030204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 pitchFamily="0" charset="1"/>
        <a:ea typeface="Arial" pitchFamily="0" charset="1"/>
        <a:cs typeface="Arial" pitchFamily="0" charset="1"/>
      </a:majorFont>
      <a:minorFont>
        <a:latin typeface="Calibri" panose="020F0502020204030204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 pitchFamily="0" charset="1"/>
        <a:ea typeface="Arial" pitchFamily="0" charset="1"/>
        <a:cs typeface="Arial" pitchFamily="0" charset="1"/>
      </a:majorFont>
      <a:minorFont>
        <a:latin typeface="Calibri" panose="020F0502020204030204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 pitchFamily="0" charset="1"/>
        <a:ea typeface="Arial" pitchFamily="0" charset="1"/>
        <a:cs typeface="Arial" pitchFamily="0" charset="1"/>
      </a:majorFont>
      <a:minorFont>
        <a:latin typeface="Calibri" panose="020F0502020204030204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 pitchFamily="0" charset="1"/>
        <a:ea typeface="Arial" pitchFamily="0" charset="1"/>
        <a:cs typeface="Arial" pitchFamily="0" charset="1"/>
      </a:majorFont>
      <a:minorFont>
        <a:latin typeface="Calibri" panose="020F0502020204030204" pitchFamily="0" charset="1"/>
        <a:ea typeface="Arial" pitchFamily="0" charset="1"/>
        <a:cs typeface="Arial" pitchFamily="0" charset="1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1804</TotalTime>
  <Application>LibreOffice/7.6.7.2$Linux_X86_64 LibreOffice_project/60$Build-2</Application>
  <AppVersion>15.0000</AppVersion>
  <Pages>0</Pages>
  <Words>296</Words>
  <Characters>0</Characters>
  <CharactersWithSpaces>0</CharactersWithSpaces>
  <Paragraphs>83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2023-11-21T17:42:29Z</dcterms:created>
  <dc:creator>SADDIN</dc:creator>
  <dc:description/>
  <dc:language>ru-RU</dc:language>
  <cp:lastModifiedBy>mignatev8</cp:lastModifiedBy>
  <dcterms:modified xsi:type="dcterms:W3CDTF">2025-11-17T14:50:51Z</dcterms:modified>
  <cp:revision>209</cp:revision>
  <dc:subject/>
  <dc:title>Мошенничества в чу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2</vt:i4>
  </property>
  <property fmtid="{D5CDD505-2E9C-101B-9397-08002B2CF9AE}" pid="3" name="PresentationFormat">
    <vt:lpwstr>Широкоэкранный</vt:lpwstr>
  </property>
  <property fmtid="{D5CDD505-2E9C-101B-9397-08002B2CF9AE}" pid="4" name="Slides">
    <vt:i4>31</vt:i4>
  </property>
</Properties>
</file>